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Montserrat"/>
      <p:regular r:id="rId32"/>
      <p:bold r:id="rId33"/>
      <p:italic r:id="rId34"/>
      <p:boldItalic r:id="rId35"/>
    </p:embeddedFont>
    <p:embeddedFont>
      <p:font typeface="Corbel"/>
      <p:regular r:id="rId36"/>
      <p:bold r:id="rId37"/>
      <p:italic r:id="rId38"/>
      <p:boldItalic r:id="rId39"/>
    </p:embeddedFont>
    <p:embeddedFont>
      <p:font typeface="Gill Sans"/>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illSans-regular.fntdata"/><Relationship Id="rId20" Type="http://schemas.openxmlformats.org/officeDocument/2006/relationships/slide" Target="slides/slide16.xml"/><Relationship Id="rId41" Type="http://schemas.openxmlformats.org/officeDocument/2006/relationships/font" Target="fonts/GillSans-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bold.fntdata"/><Relationship Id="rId10" Type="http://schemas.openxmlformats.org/officeDocument/2006/relationships/slide" Target="slides/slide6.xml"/><Relationship Id="rId32" Type="http://schemas.openxmlformats.org/officeDocument/2006/relationships/font" Target="fonts/Montserrat-regular.fntdata"/><Relationship Id="rId13" Type="http://schemas.openxmlformats.org/officeDocument/2006/relationships/slide" Target="slides/slide9.xml"/><Relationship Id="rId35" Type="http://schemas.openxmlformats.org/officeDocument/2006/relationships/font" Target="fonts/Montserrat-boldItalic.fntdata"/><Relationship Id="rId12" Type="http://schemas.openxmlformats.org/officeDocument/2006/relationships/slide" Target="slides/slide8.xml"/><Relationship Id="rId34" Type="http://schemas.openxmlformats.org/officeDocument/2006/relationships/font" Target="fonts/Montserrat-italic.fntdata"/><Relationship Id="rId15" Type="http://schemas.openxmlformats.org/officeDocument/2006/relationships/slide" Target="slides/slide11.xml"/><Relationship Id="rId37" Type="http://schemas.openxmlformats.org/officeDocument/2006/relationships/font" Target="fonts/Corbel-bold.fntdata"/><Relationship Id="rId14" Type="http://schemas.openxmlformats.org/officeDocument/2006/relationships/slide" Target="slides/slide10.xml"/><Relationship Id="rId36" Type="http://schemas.openxmlformats.org/officeDocument/2006/relationships/font" Target="fonts/Corbel-regular.fntdata"/><Relationship Id="rId17" Type="http://schemas.openxmlformats.org/officeDocument/2006/relationships/slide" Target="slides/slide13.xml"/><Relationship Id="rId39" Type="http://schemas.openxmlformats.org/officeDocument/2006/relationships/font" Target="fonts/Corbel-boldItalic.fntdata"/><Relationship Id="rId16" Type="http://schemas.openxmlformats.org/officeDocument/2006/relationships/slide" Target="slides/slide12.xml"/><Relationship Id="rId38" Type="http://schemas.openxmlformats.org/officeDocument/2006/relationships/font" Target="fonts/Corbel-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4583fb39b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4583fb39b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6b47df95e_0_4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a6b47df95e_0_4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6b47df95e_0_4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a6b47df95e_0_4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6b47df95e_0_4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a6b47df95e_0_4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6b47df95e_0_4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a6b47df95e_0_4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6b47df95e_0_4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a6b47df95e_0_4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6b47df95e_0_4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a6b47df95e_0_4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6b47df95e_0_5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a6b47df95e_0_5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6b47df95e_0_5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a6b47df95e_0_5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6b47df95e_0_5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a6b47df95e_0_5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6b47df95e_0_5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a6b47df95e_0_5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6b47df95e_0_5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a6b47df95e_0_5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6b47df95e_0_6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a6b47df95e_0_6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6b47df95e_0_6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a6b47df95e_0_6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6b47df95e_0_5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a6b47df95e_0_5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6b47df95e_0_6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a6b47df95e_0_6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6b47df95e_0_6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a6b47df95e_0_6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4f94d17ed_0_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a4f94d17ed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4b1c20377_1_4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ga4b1c20377_1_4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6b47df95e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ga6b47df95e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6b47df95e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ga6b47df95e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6b47df95e_0_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ga6b47df95e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6b47df95e_0_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a6b47df95e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6b47df95e_0_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a6b47df95e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6b47df95e_0_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a6b47df95e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 name="Shape 12"/>
        <p:cNvGrpSpPr/>
        <p:nvPr/>
      </p:nvGrpSpPr>
      <p:grpSpPr>
        <a:xfrm>
          <a:off x="0" y="0"/>
          <a:ext cx="0" cy="0"/>
          <a:chOff x="0" y="0"/>
          <a:chExt cx="0" cy="0"/>
        </a:xfrm>
      </p:grpSpPr>
      <p:pic>
        <p:nvPicPr>
          <p:cNvPr descr="Google Shape;9;p2" id="13" name="Google Shape;13;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p2"/>
          <p:cNvSpPr txBox="1"/>
          <p:nvPr>
            <p:ph idx="1" type="body"/>
          </p:nvPr>
        </p:nvSpPr>
        <p:spPr>
          <a:xfrm>
            <a:off x="387926" y="3669145"/>
            <a:ext cx="4710547" cy="828965"/>
          </a:xfrm>
          <a:prstGeom prst="rect">
            <a:avLst/>
          </a:prstGeom>
          <a:noFill/>
          <a:ln>
            <a:noFill/>
          </a:ln>
        </p:spPr>
        <p:txBody>
          <a:bodyPr anchorCtr="0" anchor="t" bIns="91400" lIns="91400" spcFirstLastPara="1" rIns="91400" wrap="square" tIns="91400">
            <a:noAutofit/>
          </a:bodyPr>
          <a:lstStyle>
            <a:lvl1pPr indent="-228600" lvl="0" marL="457200" algn="l">
              <a:lnSpc>
                <a:spcPct val="90000"/>
              </a:lnSpc>
              <a:spcBef>
                <a:spcPts val="1000"/>
              </a:spcBef>
              <a:spcAft>
                <a:spcPts val="0"/>
              </a:spcAft>
              <a:buClr>
                <a:srgbClr val="FFFFFF"/>
              </a:buClr>
              <a:buSzPts val="2400"/>
              <a:buFont typeface="Arial"/>
              <a:buNone/>
              <a:defRPr sz="2400">
                <a:solidFill>
                  <a:srgbClr val="FFFFFF"/>
                </a:solidFill>
                <a:latin typeface="Arial"/>
                <a:ea typeface="Arial"/>
                <a:cs typeface="Arial"/>
                <a:sym typeface="Arial"/>
              </a:defRPr>
            </a:lvl1pPr>
            <a:lvl2pPr indent="-228600" lvl="1" marL="914400" algn="l">
              <a:lnSpc>
                <a:spcPct val="90000"/>
              </a:lnSpc>
              <a:spcBef>
                <a:spcPts val="1000"/>
              </a:spcBef>
              <a:spcAft>
                <a:spcPts val="0"/>
              </a:spcAft>
              <a:buClr>
                <a:srgbClr val="FFFFFF"/>
              </a:buClr>
              <a:buSzPts val="2400"/>
              <a:buFont typeface="Arial"/>
              <a:buNone/>
              <a:defRPr sz="2400">
                <a:solidFill>
                  <a:srgbClr val="FFFFFF"/>
                </a:solidFill>
                <a:latin typeface="Arial"/>
                <a:ea typeface="Arial"/>
                <a:cs typeface="Arial"/>
                <a:sym typeface="Arial"/>
              </a:defRPr>
            </a:lvl2pPr>
            <a:lvl3pPr indent="-228600" lvl="2" marL="1371600" algn="l">
              <a:lnSpc>
                <a:spcPct val="90000"/>
              </a:lnSpc>
              <a:spcBef>
                <a:spcPts val="1000"/>
              </a:spcBef>
              <a:spcAft>
                <a:spcPts val="0"/>
              </a:spcAft>
              <a:buClr>
                <a:srgbClr val="FFFFFF"/>
              </a:buClr>
              <a:buSzPts val="2400"/>
              <a:buFont typeface="Arial"/>
              <a:buNone/>
              <a:defRPr sz="2400">
                <a:solidFill>
                  <a:srgbClr val="FFFFFF"/>
                </a:solidFill>
                <a:latin typeface="Arial"/>
                <a:ea typeface="Arial"/>
                <a:cs typeface="Arial"/>
                <a:sym typeface="Arial"/>
              </a:defRPr>
            </a:lvl3pPr>
            <a:lvl4pPr indent="-228600" lvl="3" marL="1828800" algn="l">
              <a:lnSpc>
                <a:spcPct val="90000"/>
              </a:lnSpc>
              <a:spcBef>
                <a:spcPts val="1000"/>
              </a:spcBef>
              <a:spcAft>
                <a:spcPts val="0"/>
              </a:spcAft>
              <a:buClr>
                <a:srgbClr val="FFFFFF"/>
              </a:buClr>
              <a:buSzPts val="2400"/>
              <a:buFont typeface="Arial"/>
              <a:buNone/>
              <a:defRPr sz="2400">
                <a:solidFill>
                  <a:srgbClr val="FFFFFF"/>
                </a:solidFill>
                <a:latin typeface="Arial"/>
                <a:ea typeface="Arial"/>
                <a:cs typeface="Arial"/>
                <a:sym typeface="Arial"/>
              </a:defRPr>
            </a:lvl4pPr>
            <a:lvl5pPr indent="-228600" lvl="4" marL="2286000" algn="l">
              <a:lnSpc>
                <a:spcPct val="90000"/>
              </a:lnSpc>
              <a:spcBef>
                <a:spcPts val="1000"/>
              </a:spcBef>
              <a:spcAft>
                <a:spcPts val="0"/>
              </a:spcAft>
              <a:buClr>
                <a:srgbClr val="FFFFFF"/>
              </a:buClr>
              <a:buSzPts val="2400"/>
              <a:buFont typeface="Arial"/>
              <a:buNone/>
              <a:defRPr sz="2400">
                <a:solidFill>
                  <a:srgbClr val="FFFFFF"/>
                </a:solidFill>
                <a:latin typeface="Arial"/>
                <a:ea typeface="Arial"/>
                <a:cs typeface="Arial"/>
                <a:sym typeface="Arial"/>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15" name="Google Shape;15;p2"/>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showMasterSp="0" type="vertTx">
  <p:cSld name="VERTICAL_TEXT">
    <p:spTree>
      <p:nvGrpSpPr>
        <p:cNvPr id="51" name="Shape 51"/>
        <p:cNvGrpSpPr/>
        <p:nvPr/>
      </p:nvGrpSpPr>
      <p:grpSpPr>
        <a:xfrm>
          <a:off x="0" y="0"/>
          <a:ext cx="0" cy="0"/>
          <a:chOff x="0" y="0"/>
          <a:chExt cx="0" cy="0"/>
        </a:xfrm>
      </p:grpSpPr>
      <p:sp>
        <p:nvSpPr>
          <p:cNvPr id="52" name="Google Shape;52;p11"/>
          <p:cNvSpPr txBox="1"/>
          <p:nvPr>
            <p:ph type="title"/>
          </p:nvPr>
        </p:nvSpPr>
        <p:spPr>
          <a:xfrm>
            <a:off x="838200" y="365125"/>
            <a:ext cx="10515600" cy="1325563"/>
          </a:xfrm>
          <a:prstGeom prst="rect">
            <a:avLst/>
          </a:prstGeom>
          <a:noFill/>
          <a:ln>
            <a:noFill/>
          </a:ln>
        </p:spPr>
        <p:txBody>
          <a:bodyPr anchorCtr="0" anchor="ctr" bIns="91400" lIns="91400" spcFirstLastPara="1" rIns="91400" wrap="square" tIns="91400">
            <a:noAutofit/>
          </a:bodyPr>
          <a:lstStyle>
            <a:lvl1pPr lvl="0" algn="l">
              <a:lnSpc>
                <a:spcPct val="90000"/>
              </a:lnSpc>
              <a:spcBef>
                <a:spcPts val="0"/>
              </a:spcBef>
              <a:spcAft>
                <a:spcPts val="0"/>
              </a:spcAft>
              <a:buClr>
                <a:srgbClr val="000000"/>
              </a:buClr>
              <a:buSzPts val="4400"/>
              <a:buFont typeface="Arial"/>
              <a:buNone/>
              <a:defRPr sz="44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3" name="Google Shape;53;p11"/>
          <p:cNvSpPr txBox="1"/>
          <p:nvPr>
            <p:ph idx="1" type="body"/>
          </p:nvPr>
        </p:nvSpPr>
        <p:spPr>
          <a:xfrm rot="5400000">
            <a:off x="3920330" y="-1256506"/>
            <a:ext cx="4351339" cy="10515601"/>
          </a:xfrm>
          <a:prstGeom prst="rect">
            <a:avLst/>
          </a:prstGeom>
          <a:noFill/>
          <a:ln>
            <a:noFill/>
          </a:ln>
        </p:spPr>
        <p:txBody>
          <a:bodyPr anchorCtr="0" anchor="t" bIns="91400" lIns="91400" spcFirstLastPara="1" rIns="91400" wrap="square" tIns="91400">
            <a:noAutofit/>
          </a:bodyPr>
          <a:lstStyle>
            <a:lvl1pPr indent="-406400" lvl="0" marL="457200" algn="l">
              <a:lnSpc>
                <a:spcPct val="90000"/>
              </a:lnSpc>
              <a:spcBef>
                <a:spcPts val="1000"/>
              </a:spcBef>
              <a:spcAft>
                <a:spcPts val="0"/>
              </a:spcAft>
              <a:buSzPts val="2800"/>
              <a:buChar char="•"/>
              <a:defRPr sz="2800">
                <a:latin typeface="Arial"/>
                <a:ea typeface="Arial"/>
                <a:cs typeface="Arial"/>
                <a:sym typeface="Arial"/>
              </a:defRPr>
            </a:lvl1pPr>
            <a:lvl2pPr indent="-406400" lvl="1" marL="914400" algn="l">
              <a:lnSpc>
                <a:spcPct val="90000"/>
              </a:lnSpc>
              <a:spcBef>
                <a:spcPts val="1000"/>
              </a:spcBef>
              <a:spcAft>
                <a:spcPts val="0"/>
              </a:spcAft>
              <a:buSzPts val="2800"/>
              <a:buChar char="•"/>
              <a:defRPr sz="2800">
                <a:latin typeface="Arial"/>
                <a:ea typeface="Arial"/>
                <a:cs typeface="Arial"/>
                <a:sym typeface="Arial"/>
              </a:defRPr>
            </a:lvl2pPr>
            <a:lvl3pPr indent="-406400" lvl="2" marL="1371600" algn="l">
              <a:lnSpc>
                <a:spcPct val="90000"/>
              </a:lnSpc>
              <a:spcBef>
                <a:spcPts val="1000"/>
              </a:spcBef>
              <a:spcAft>
                <a:spcPts val="0"/>
              </a:spcAft>
              <a:buSzPts val="2800"/>
              <a:buChar char="•"/>
              <a:defRPr sz="2800">
                <a:latin typeface="Arial"/>
                <a:ea typeface="Arial"/>
                <a:cs typeface="Arial"/>
                <a:sym typeface="Arial"/>
              </a:defRPr>
            </a:lvl3pPr>
            <a:lvl4pPr indent="-406400" lvl="3" marL="1828800" algn="l">
              <a:lnSpc>
                <a:spcPct val="90000"/>
              </a:lnSpc>
              <a:spcBef>
                <a:spcPts val="1000"/>
              </a:spcBef>
              <a:spcAft>
                <a:spcPts val="0"/>
              </a:spcAft>
              <a:buSzPts val="2800"/>
              <a:buChar char="•"/>
              <a:defRPr sz="2800">
                <a:latin typeface="Arial"/>
                <a:ea typeface="Arial"/>
                <a:cs typeface="Arial"/>
                <a:sym typeface="Arial"/>
              </a:defRPr>
            </a:lvl4pPr>
            <a:lvl5pPr indent="-406400" lvl="4" marL="2286000" algn="l">
              <a:lnSpc>
                <a:spcPct val="90000"/>
              </a:lnSpc>
              <a:spcBef>
                <a:spcPts val="1000"/>
              </a:spcBef>
              <a:spcAft>
                <a:spcPts val="0"/>
              </a:spcAft>
              <a:buSzPts val="2800"/>
              <a:buChar char="•"/>
              <a:defRPr sz="2800">
                <a:latin typeface="Arial"/>
                <a:ea typeface="Arial"/>
                <a:cs typeface="Arial"/>
                <a:sym typeface="Arial"/>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54" name="Google Shape;54;p11"/>
          <p:cNvSpPr txBox="1"/>
          <p:nvPr>
            <p:ph idx="12" type="sldNum"/>
          </p:nvPr>
        </p:nvSpPr>
        <p:spPr>
          <a:xfrm>
            <a:off x="8610600" y="6356350"/>
            <a:ext cx="343863" cy="358100"/>
          </a:xfrm>
          <a:prstGeom prst="rect">
            <a:avLst/>
          </a:prstGeom>
          <a:noFill/>
          <a:ln>
            <a:noFill/>
          </a:ln>
        </p:spPr>
        <p:txBody>
          <a:bodyPr anchorCtr="0" anchor="t" bIns="45675" lIns="45675" spcFirstLastPara="1" rIns="45675" wrap="square" tIns="45675">
            <a:noAutofit/>
          </a:bodyPr>
          <a:lstStyle>
            <a:lvl1pPr indent="0" lvl="0"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showMasterSp="0" type="vertTitleAndTx">
  <p:cSld name="VERTICAL_TITLE_AND_VERTICAL_TEXT">
    <p:spTree>
      <p:nvGrpSpPr>
        <p:cNvPr id="55" name="Shape 55"/>
        <p:cNvGrpSpPr/>
        <p:nvPr/>
      </p:nvGrpSpPr>
      <p:grpSpPr>
        <a:xfrm>
          <a:off x="0" y="0"/>
          <a:ext cx="0" cy="0"/>
          <a:chOff x="0" y="0"/>
          <a:chExt cx="0" cy="0"/>
        </a:xfrm>
      </p:grpSpPr>
      <p:sp>
        <p:nvSpPr>
          <p:cNvPr id="56" name="Google Shape;56;p12"/>
          <p:cNvSpPr txBox="1"/>
          <p:nvPr>
            <p:ph type="title"/>
          </p:nvPr>
        </p:nvSpPr>
        <p:spPr>
          <a:xfrm rot="5400000">
            <a:off x="7133431" y="1956593"/>
            <a:ext cx="5811839" cy="2628901"/>
          </a:xfrm>
          <a:prstGeom prst="rect">
            <a:avLst/>
          </a:prstGeom>
          <a:noFill/>
          <a:ln>
            <a:noFill/>
          </a:ln>
        </p:spPr>
        <p:txBody>
          <a:bodyPr anchorCtr="0" anchor="ctr" bIns="91400" lIns="91400" spcFirstLastPara="1" rIns="91400" wrap="square" tIns="91400">
            <a:noAutofit/>
          </a:bodyPr>
          <a:lstStyle>
            <a:lvl1pPr lvl="0" algn="l">
              <a:lnSpc>
                <a:spcPct val="90000"/>
              </a:lnSpc>
              <a:spcBef>
                <a:spcPts val="0"/>
              </a:spcBef>
              <a:spcAft>
                <a:spcPts val="0"/>
              </a:spcAft>
              <a:buClr>
                <a:srgbClr val="000000"/>
              </a:buClr>
              <a:buSzPts val="4400"/>
              <a:buFont typeface="Arial"/>
              <a:buNone/>
              <a:defRPr sz="44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7" name="Google Shape;57;p12"/>
          <p:cNvSpPr txBox="1"/>
          <p:nvPr>
            <p:ph idx="1" type="body"/>
          </p:nvPr>
        </p:nvSpPr>
        <p:spPr>
          <a:xfrm rot="5400000">
            <a:off x="1799431" y="-596107"/>
            <a:ext cx="5811838" cy="7734301"/>
          </a:xfrm>
          <a:prstGeom prst="rect">
            <a:avLst/>
          </a:prstGeom>
          <a:noFill/>
          <a:ln>
            <a:noFill/>
          </a:ln>
        </p:spPr>
        <p:txBody>
          <a:bodyPr anchorCtr="0" anchor="t" bIns="91400" lIns="91400" spcFirstLastPara="1" rIns="91400" wrap="square" tIns="91400">
            <a:noAutofit/>
          </a:bodyPr>
          <a:lstStyle>
            <a:lvl1pPr indent="-406400" lvl="0" marL="457200" algn="l">
              <a:lnSpc>
                <a:spcPct val="90000"/>
              </a:lnSpc>
              <a:spcBef>
                <a:spcPts val="1000"/>
              </a:spcBef>
              <a:spcAft>
                <a:spcPts val="0"/>
              </a:spcAft>
              <a:buSzPts val="2800"/>
              <a:buChar char="•"/>
              <a:defRPr sz="2800">
                <a:latin typeface="Arial"/>
                <a:ea typeface="Arial"/>
                <a:cs typeface="Arial"/>
                <a:sym typeface="Arial"/>
              </a:defRPr>
            </a:lvl1pPr>
            <a:lvl2pPr indent="-406400" lvl="1" marL="914400" algn="l">
              <a:lnSpc>
                <a:spcPct val="90000"/>
              </a:lnSpc>
              <a:spcBef>
                <a:spcPts val="1000"/>
              </a:spcBef>
              <a:spcAft>
                <a:spcPts val="0"/>
              </a:spcAft>
              <a:buSzPts val="2800"/>
              <a:buChar char="•"/>
              <a:defRPr sz="2800">
                <a:latin typeface="Arial"/>
                <a:ea typeface="Arial"/>
                <a:cs typeface="Arial"/>
                <a:sym typeface="Arial"/>
              </a:defRPr>
            </a:lvl2pPr>
            <a:lvl3pPr indent="-406400" lvl="2" marL="1371600" algn="l">
              <a:lnSpc>
                <a:spcPct val="90000"/>
              </a:lnSpc>
              <a:spcBef>
                <a:spcPts val="1000"/>
              </a:spcBef>
              <a:spcAft>
                <a:spcPts val="0"/>
              </a:spcAft>
              <a:buSzPts val="2800"/>
              <a:buChar char="•"/>
              <a:defRPr sz="2800">
                <a:latin typeface="Arial"/>
                <a:ea typeface="Arial"/>
                <a:cs typeface="Arial"/>
                <a:sym typeface="Arial"/>
              </a:defRPr>
            </a:lvl3pPr>
            <a:lvl4pPr indent="-406400" lvl="3" marL="1828800" algn="l">
              <a:lnSpc>
                <a:spcPct val="90000"/>
              </a:lnSpc>
              <a:spcBef>
                <a:spcPts val="1000"/>
              </a:spcBef>
              <a:spcAft>
                <a:spcPts val="0"/>
              </a:spcAft>
              <a:buSzPts val="2800"/>
              <a:buChar char="•"/>
              <a:defRPr sz="2800">
                <a:latin typeface="Arial"/>
                <a:ea typeface="Arial"/>
                <a:cs typeface="Arial"/>
                <a:sym typeface="Arial"/>
              </a:defRPr>
            </a:lvl4pPr>
            <a:lvl5pPr indent="-406400" lvl="4" marL="2286000" algn="l">
              <a:lnSpc>
                <a:spcPct val="90000"/>
              </a:lnSpc>
              <a:spcBef>
                <a:spcPts val="1000"/>
              </a:spcBef>
              <a:spcAft>
                <a:spcPts val="0"/>
              </a:spcAft>
              <a:buSzPts val="2800"/>
              <a:buChar char="•"/>
              <a:defRPr sz="2800">
                <a:latin typeface="Arial"/>
                <a:ea typeface="Arial"/>
                <a:cs typeface="Arial"/>
                <a:sym typeface="Arial"/>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58" name="Google Shape;58;p12"/>
          <p:cNvSpPr txBox="1"/>
          <p:nvPr>
            <p:ph idx="12" type="sldNum"/>
          </p:nvPr>
        </p:nvSpPr>
        <p:spPr>
          <a:xfrm>
            <a:off x="8610600" y="6356350"/>
            <a:ext cx="343863" cy="358100"/>
          </a:xfrm>
          <a:prstGeom prst="rect">
            <a:avLst/>
          </a:prstGeom>
          <a:noFill/>
          <a:ln>
            <a:noFill/>
          </a:ln>
        </p:spPr>
        <p:txBody>
          <a:bodyPr anchorCtr="0" anchor="t" bIns="45675" lIns="45675" spcFirstLastPara="1" rIns="45675" wrap="square" tIns="45675">
            <a:noAutofit/>
          </a:bodyPr>
          <a:lstStyle>
            <a:lvl1pPr indent="0" lvl="0"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tx">
  <p:cSld name="TITLE_AND_BODY">
    <p:spTree>
      <p:nvGrpSpPr>
        <p:cNvPr id="16" name="Shape 16"/>
        <p:cNvGrpSpPr/>
        <p:nvPr/>
      </p:nvGrpSpPr>
      <p:grpSpPr>
        <a:xfrm>
          <a:off x="0" y="0"/>
          <a:ext cx="0" cy="0"/>
          <a:chOff x="0" y="0"/>
          <a:chExt cx="0" cy="0"/>
        </a:xfrm>
      </p:grpSpPr>
      <p:sp>
        <p:nvSpPr>
          <p:cNvPr id="17" name="Google Shape;17;p3"/>
          <p:cNvSpPr txBox="1"/>
          <p:nvPr>
            <p:ph type="title"/>
          </p:nvPr>
        </p:nvSpPr>
        <p:spPr>
          <a:xfrm>
            <a:off x="838200" y="365125"/>
            <a:ext cx="10515600" cy="1325563"/>
          </a:xfrm>
          <a:prstGeom prst="rect">
            <a:avLst/>
          </a:prstGeom>
          <a:noFill/>
          <a:ln>
            <a:noFill/>
          </a:ln>
        </p:spPr>
        <p:txBody>
          <a:bodyPr anchorCtr="0" anchor="ctr" bIns="91400" lIns="91400" spcFirstLastPara="1" rIns="91400" wrap="square" tIns="914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8" name="Google Shape;18;p3"/>
          <p:cNvSpPr txBox="1"/>
          <p:nvPr>
            <p:ph idx="1" type="body"/>
          </p:nvPr>
        </p:nvSpPr>
        <p:spPr>
          <a:xfrm>
            <a:off x="838200" y="1825625"/>
            <a:ext cx="10515600" cy="4351338"/>
          </a:xfrm>
          <a:prstGeom prst="rect">
            <a:avLst/>
          </a:prstGeom>
          <a:noFill/>
          <a:ln>
            <a:noFill/>
          </a:ln>
        </p:spPr>
        <p:txBody>
          <a:bodyPr anchorCtr="0" anchor="t" bIns="91400" lIns="91400" spcFirstLastPara="1" rIns="91400" wrap="square" tIns="914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1000"/>
              </a:spcBef>
              <a:spcAft>
                <a:spcPts val="0"/>
              </a:spcAft>
              <a:buSzPts val="1800"/>
              <a:buChar char="•"/>
              <a:defRPr/>
            </a:lvl3pPr>
            <a:lvl4pPr indent="-342900" lvl="3" marL="1828800" algn="l">
              <a:lnSpc>
                <a:spcPct val="90000"/>
              </a:lnSpc>
              <a:spcBef>
                <a:spcPts val="1000"/>
              </a:spcBef>
              <a:spcAft>
                <a:spcPts val="0"/>
              </a:spcAft>
              <a:buSzPts val="1800"/>
              <a:buChar char="•"/>
              <a:defRPr/>
            </a:lvl4pPr>
            <a:lvl5pPr indent="-342900" lvl="4" marL="2286000" algn="l">
              <a:lnSpc>
                <a:spcPct val="90000"/>
              </a:lnSpc>
              <a:spcBef>
                <a:spcPts val="1000"/>
              </a:spcBef>
              <a:spcAft>
                <a:spcPts val="0"/>
              </a:spcAft>
              <a:buSzPts val="1800"/>
              <a:buChar char="•"/>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19" name="Google Shape;19;p3"/>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showMasterSp="0"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831850" y="1709738"/>
            <a:ext cx="10515600" cy="2852737"/>
          </a:xfrm>
          <a:prstGeom prst="rect">
            <a:avLst/>
          </a:prstGeom>
          <a:noFill/>
          <a:ln>
            <a:noFill/>
          </a:ln>
        </p:spPr>
        <p:txBody>
          <a:bodyPr anchorCtr="0" anchor="b" bIns="91400" lIns="91400" spcFirstLastPara="1" rIns="91400" wrap="square" tIns="91400">
            <a:noAutofit/>
          </a:bodyPr>
          <a:lstStyle>
            <a:lvl1pPr lvl="0" algn="l">
              <a:lnSpc>
                <a:spcPct val="90000"/>
              </a:lnSpc>
              <a:spcBef>
                <a:spcPts val="0"/>
              </a:spcBef>
              <a:spcAft>
                <a:spcPts val="0"/>
              </a:spcAft>
              <a:buClr>
                <a:srgbClr val="000000"/>
              </a:buClr>
              <a:buSzPts val="6000"/>
              <a:buFont typeface="Arial"/>
              <a:buNone/>
              <a:defRPr sz="60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2" name="Google Shape;22;p4"/>
          <p:cNvSpPr txBox="1"/>
          <p:nvPr>
            <p:ph idx="1" type="body"/>
          </p:nvPr>
        </p:nvSpPr>
        <p:spPr>
          <a:xfrm>
            <a:off x="831850" y="4589462"/>
            <a:ext cx="10515600" cy="1500188"/>
          </a:xfrm>
          <a:prstGeom prst="rect">
            <a:avLst/>
          </a:prstGeom>
          <a:noFill/>
          <a:ln>
            <a:noFill/>
          </a:ln>
        </p:spPr>
        <p:txBody>
          <a:bodyPr anchorCtr="0" anchor="t" bIns="91400" lIns="91400" spcFirstLastPara="1" rIns="91400" wrap="square" tIns="91400">
            <a:noAutofit/>
          </a:bodyPr>
          <a:lstStyle>
            <a:lvl1pPr indent="-228600" lvl="0" marL="457200" algn="l">
              <a:lnSpc>
                <a:spcPct val="90000"/>
              </a:lnSpc>
              <a:spcBef>
                <a:spcPts val="1000"/>
              </a:spcBef>
              <a:spcAft>
                <a:spcPts val="0"/>
              </a:spcAft>
              <a:buClr>
                <a:srgbClr val="888888"/>
              </a:buClr>
              <a:buSzPts val="2400"/>
              <a:buFont typeface="Arial"/>
              <a:buNone/>
              <a:defRPr sz="2400">
                <a:solidFill>
                  <a:srgbClr val="888888"/>
                </a:solidFill>
                <a:latin typeface="Arial"/>
                <a:ea typeface="Arial"/>
                <a:cs typeface="Arial"/>
                <a:sym typeface="Arial"/>
              </a:defRPr>
            </a:lvl1pPr>
            <a:lvl2pPr indent="-228600" lvl="1" marL="914400" algn="l">
              <a:lnSpc>
                <a:spcPct val="90000"/>
              </a:lnSpc>
              <a:spcBef>
                <a:spcPts val="1000"/>
              </a:spcBef>
              <a:spcAft>
                <a:spcPts val="0"/>
              </a:spcAft>
              <a:buClr>
                <a:srgbClr val="888888"/>
              </a:buClr>
              <a:buSzPts val="2400"/>
              <a:buFont typeface="Arial"/>
              <a:buNone/>
              <a:defRPr sz="2400">
                <a:solidFill>
                  <a:srgbClr val="888888"/>
                </a:solidFill>
                <a:latin typeface="Arial"/>
                <a:ea typeface="Arial"/>
                <a:cs typeface="Arial"/>
                <a:sym typeface="Arial"/>
              </a:defRPr>
            </a:lvl2pPr>
            <a:lvl3pPr indent="-228600" lvl="2" marL="1371600" algn="l">
              <a:lnSpc>
                <a:spcPct val="90000"/>
              </a:lnSpc>
              <a:spcBef>
                <a:spcPts val="1000"/>
              </a:spcBef>
              <a:spcAft>
                <a:spcPts val="0"/>
              </a:spcAft>
              <a:buClr>
                <a:srgbClr val="888888"/>
              </a:buClr>
              <a:buSzPts val="2400"/>
              <a:buFont typeface="Arial"/>
              <a:buNone/>
              <a:defRPr sz="2400">
                <a:solidFill>
                  <a:srgbClr val="888888"/>
                </a:solidFill>
                <a:latin typeface="Arial"/>
                <a:ea typeface="Arial"/>
                <a:cs typeface="Arial"/>
                <a:sym typeface="Arial"/>
              </a:defRPr>
            </a:lvl3pPr>
            <a:lvl4pPr indent="-228600" lvl="3" marL="1828800" algn="l">
              <a:lnSpc>
                <a:spcPct val="90000"/>
              </a:lnSpc>
              <a:spcBef>
                <a:spcPts val="1000"/>
              </a:spcBef>
              <a:spcAft>
                <a:spcPts val="0"/>
              </a:spcAft>
              <a:buClr>
                <a:srgbClr val="888888"/>
              </a:buClr>
              <a:buSzPts val="2400"/>
              <a:buFont typeface="Arial"/>
              <a:buNone/>
              <a:defRPr sz="2400">
                <a:solidFill>
                  <a:srgbClr val="888888"/>
                </a:solidFill>
                <a:latin typeface="Arial"/>
                <a:ea typeface="Arial"/>
                <a:cs typeface="Arial"/>
                <a:sym typeface="Arial"/>
              </a:defRPr>
            </a:lvl4pPr>
            <a:lvl5pPr indent="-228600" lvl="4" marL="2286000" algn="l">
              <a:lnSpc>
                <a:spcPct val="90000"/>
              </a:lnSpc>
              <a:spcBef>
                <a:spcPts val="1000"/>
              </a:spcBef>
              <a:spcAft>
                <a:spcPts val="0"/>
              </a:spcAft>
              <a:buClr>
                <a:srgbClr val="888888"/>
              </a:buClr>
              <a:buSzPts val="2400"/>
              <a:buFont typeface="Arial"/>
              <a:buNone/>
              <a:defRPr sz="2400">
                <a:solidFill>
                  <a:srgbClr val="888888"/>
                </a:solidFill>
                <a:latin typeface="Arial"/>
                <a:ea typeface="Arial"/>
                <a:cs typeface="Arial"/>
                <a:sym typeface="Arial"/>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23" name="Google Shape;23;p4"/>
          <p:cNvSpPr txBox="1"/>
          <p:nvPr>
            <p:ph idx="12" type="sldNum"/>
          </p:nvPr>
        </p:nvSpPr>
        <p:spPr>
          <a:xfrm>
            <a:off x="8610600" y="6356350"/>
            <a:ext cx="343863" cy="358100"/>
          </a:xfrm>
          <a:prstGeom prst="rect">
            <a:avLst/>
          </a:prstGeom>
          <a:noFill/>
          <a:ln>
            <a:noFill/>
          </a:ln>
        </p:spPr>
        <p:txBody>
          <a:bodyPr anchorCtr="0" anchor="t" bIns="45675" lIns="45675" spcFirstLastPara="1" rIns="45675" wrap="square" tIns="45675">
            <a:noAutofit/>
          </a:bodyPr>
          <a:lstStyle>
            <a:lvl1pPr indent="0" lvl="0"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showMasterSp="0" type="twoObj">
  <p:cSld name="TWO_OBJECTS">
    <p:spTree>
      <p:nvGrpSpPr>
        <p:cNvPr id="24" name="Shape 24"/>
        <p:cNvGrpSpPr/>
        <p:nvPr/>
      </p:nvGrpSpPr>
      <p:grpSpPr>
        <a:xfrm>
          <a:off x="0" y="0"/>
          <a:ext cx="0" cy="0"/>
          <a:chOff x="0" y="0"/>
          <a:chExt cx="0" cy="0"/>
        </a:xfrm>
      </p:grpSpPr>
      <p:sp>
        <p:nvSpPr>
          <p:cNvPr id="25" name="Google Shape;25;p5"/>
          <p:cNvSpPr txBox="1"/>
          <p:nvPr>
            <p:ph type="title"/>
          </p:nvPr>
        </p:nvSpPr>
        <p:spPr>
          <a:xfrm>
            <a:off x="838200" y="365125"/>
            <a:ext cx="10515600" cy="1325563"/>
          </a:xfrm>
          <a:prstGeom prst="rect">
            <a:avLst/>
          </a:prstGeom>
          <a:noFill/>
          <a:ln>
            <a:noFill/>
          </a:ln>
        </p:spPr>
        <p:txBody>
          <a:bodyPr anchorCtr="0" anchor="ctr" bIns="91400" lIns="91400" spcFirstLastPara="1" rIns="91400" wrap="square" tIns="91400">
            <a:noAutofit/>
          </a:bodyPr>
          <a:lstStyle>
            <a:lvl1pPr lvl="0" algn="l">
              <a:lnSpc>
                <a:spcPct val="90000"/>
              </a:lnSpc>
              <a:spcBef>
                <a:spcPts val="0"/>
              </a:spcBef>
              <a:spcAft>
                <a:spcPts val="0"/>
              </a:spcAft>
              <a:buClr>
                <a:srgbClr val="000000"/>
              </a:buClr>
              <a:buSzPts val="4400"/>
              <a:buFont typeface="Arial"/>
              <a:buNone/>
              <a:defRPr sz="44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6" name="Google Shape;26;p5"/>
          <p:cNvSpPr txBox="1"/>
          <p:nvPr>
            <p:ph idx="1" type="body"/>
          </p:nvPr>
        </p:nvSpPr>
        <p:spPr>
          <a:xfrm>
            <a:off x="838200" y="1825625"/>
            <a:ext cx="5181600" cy="4351338"/>
          </a:xfrm>
          <a:prstGeom prst="rect">
            <a:avLst/>
          </a:prstGeom>
          <a:noFill/>
          <a:ln>
            <a:noFill/>
          </a:ln>
        </p:spPr>
        <p:txBody>
          <a:bodyPr anchorCtr="0" anchor="t" bIns="91400" lIns="91400" spcFirstLastPara="1" rIns="91400" wrap="square" tIns="91400">
            <a:noAutofit/>
          </a:bodyPr>
          <a:lstStyle>
            <a:lvl1pPr indent="-406400" lvl="0" marL="457200" algn="l">
              <a:lnSpc>
                <a:spcPct val="90000"/>
              </a:lnSpc>
              <a:spcBef>
                <a:spcPts val="1000"/>
              </a:spcBef>
              <a:spcAft>
                <a:spcPts val="0"/>
              </a:spcAft>
              <a:buSzPts val="2800"/>
              <a:buChar char="•"/>
              <a:defRPr sz="2800">
                <a:latin typeface="Arial"/>
                <a:ea typeface="Arial"/>
                <a:cs typeface="Arial"/>
                <a:sym typeface="Arial"/>
              </a:defRPr>
            </a:lvl1pPr>
            <a:lvl2pPr indent="-406400" lvl="1" marL="914400" algn="l">
              <a:lnSpc>
                <a:spcPct val="90000"/>
              </a:lnSpc>
              <a:spcBef>
                <a:spcPts val="1000"/>
              </a:spcBef>
              <a:spcAft>
                <a:spcPts val="0"/>
              </a:spcAft>
              <a:buSzPts val="2800"/>
              <a:buChar char="•"/>
              <a:defRPr sz="2800">
                <a:latin typeface="Arial"/>
                <a:ea typeface="Arial"/>
                <a:cs typeface="Arial"/>
                <a:sym typeface="Arial"/>
              </a:defRPr>
            </a:lvl2pPr>
            <a:lvl3pPr indent="-406400" lvl="2" marL="1371600" algn="l">
              <a:lnSpc>
                <a:spcPct val="90000"/>
              </a:lnSpc>
              <a:spcBef>
                <a:spcPts val="1000"/>
              </a:spcBef>
              <a:spcAft>
                <a:spcPts val="0"/>
              </a:spcAft>
              <a:buSzPts val="2800"/>
              <a:buChar char="•"/>
              <a:defRPr sz="2800">
                <a:latin typeface="Arial"/>
                <a:ea typeface="Arial"/>
                <a:cs typeface="Arial"/>
                <a:sym typeface="Arial"/>
              </a:defRPr>
            </a:lvl3pPr>
            <a:lvl4pPr indent="-406400" lvl="3" marL="1828800" algn="l">
              <a:lnSpc>
                <a:spcPct val="90000"/>
              </a:lnSpc>
              <a:spcBef>
                <a:spcPts val="1000"/>
              </a:spcBef>
              <a:spcAft>
                <a:spcPts val="0"/>
              </a:spcAft>
              <a:buSzPts val="2800"/>
              <a:buChar char="•"/>
              <a:defRPr sz="2800">
                <a:latin typeface="Arial"/>
                <a:ea typeface="Arial"/>
                <a:cs typeface="Arial"/>
                <a:sym typeface="Arial"/>
              </a:defRPr>
            </a:lvl4pPr>
            <a:lvl5pPr indent="-406400" lvl="4" marL="2286000" algn="l">
              <a:lnSpc>
                <a:spcPct val="90000"/>
              </a:lnSpc>
              <a:spcBef>
                <a:spcPts val="1000"/>
              </a:spcBef>
              <a:spcAft>
                <a:spcPts val="0"/>
              </a:spcAft>
              <a:buSzPts val="2800"/>
              <a:buChar char="•"/>
              <a:defRPr sz="2800">
                <a:latin typeface="Arial"/>
                <a:ea typeface="Arial"/>
                <a:cs typeface="Arial"/>
                <a:sym typeface="Arial"/>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27" name="Google Shape;27;p5"/>
          <p:cNvSpPr txBox="1"/>
          <p:nvPr>
            <p:ph idx="2" type="body"/>
          </p:nvPr>
        </p:nvSpPr>
        <p:spPr>
          <a:xfrm>
            <a:off x="6172200" y="1825625"/>
            <a:ext cx="5181600" cy="4351338"/>
          </a:xfrm>
          <a:prstGeom prst="rect">
            <a:avLst/>
          </a:prstGeom>
          <a:noFill/>
          <a:ln>
            <a:noFill/>
          </a:ln>
        </p:spPr>
        <p:txBody>
          <a:bodyPr anchorCtr="0" anchor="t" bIns="91400" lIns="91400" spcFirstLastPara="1" rIns="91400" wrap="square" tIns="914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1000"/>
              </a:spcBef>
              <a:spcAft>
                <a:spcPts val="0"/>
              </a:spcAft>
              <a:buSzPts val="1800"/>
              <a:buChar char="•"/>
              <a:defRPr/>
            </a:lvl3pPr>
            <a:lvl4pPr indent="-342900" lvl="3" marL="1828800" algn="l">
              <a:lnSpc>
                <a:spcPct val="90000"/>
              </a:lnSpc>
              <a:spcBef>
                <a:spcPts val="1000"/>
              </a:spcBef>
              <a:spcAft>
                <a:spcPts val="0"/>
              </a:spcAft>
              <a:buSzPts val="1800"/>
              <a:buChar char="•"/>
              <a:defRPr/>
            </a:lvl4pPr>
            <a:lvl5pPr indent="-342900" lvl="4" marL="2286000" algn="l">
              <a:lnSpc>
                <a:spcPct val="90000"/>
              </a:lnSpc>
              <a:spcBef>
                <a:spcPts val="1000"/>
              </a:spcBef>
              <a:spcAft>
                <a:spcPts val="0"/>
              </a:spcAft>
              <a:buSzPts val="1800"/>
              <a:buChar char="•"/>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28" name="Google Shape;28;p5"/>
          <p:cNvSpPr txBox="1"/>
          <p:nvPr>
            <p:ph idx="12" type="sldNum"/>
          </p:nvPr>
        </p:nvSpPr>
        <p:spPr>
          <a:xfrm>
            <a:off x="8610600" y="6356350"/>
            <a:ext cx="343863" cy="358100"/>
          </a:xfrm>
          <a:prstGeom prst="rect">
            <a:avLst/>
          </a:prstGeom>
          <a:noFill/>
          <a:ln>
            <a:noFill/>
          </a:ln>
        </p:spPr>
        <p:txBody>
          <a:bodyPr anchorCtr="0" anchor="t" bIns="45675" lIns="45675" spcFirstLastPara="1" rIns="45675" wrap="square" tIns="45675">
            <a:noAutofit/>
          </a:bodyPr>
          <a:lstStyle>
            <a:lvl1pPr indent="0" lvl="0"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showMasterSp="0" type="twoTxTwoObj">
  <p:cSld name="TWO_OBJECTS_WITH_TEXT">
    <p:spTree>
      <p:nvGrpSpPr>
        <p:cNvPr id="29" name="Shape 29"/>
        <p:cNvGrpSpPr/>
        <p:nvPr/>
      </p:nvGrpSpPr>
      <p:grpSpPr>
        <a:xfrm>
          <a:off x="0" y="0"/>
          <a:ext cx="0" cy="0"/>
          <a:chOff x="0" y="0"/>
          <a:chExt cx="0" cy="0"/>
        </a:xfrm>
      </p:grpSpPr>
      <p:sp>
        <p:nvSpPr>
          <p:cNvPr id="30" name="Google Shape;30;p6"/>
          <p:cNvSpPr txBox="1"/>
          <p:nvPr>
            <p:ph type="title"/>
          </p:nvPr>
        </p:nvSpPr>
        <p:spPr>
          <a:xfrm>
            <a:off x="839787" y="365125"/>
            <a:ext cx="10515601" cy="1325563"/>
          </a:xfrm>
          <a:prstGeom prst="rect">
            <a:avLst/>
          </a:prstGeom>
          <a:noFill/>
          <a:ln>
            <a:noFill/>
          </a:ln>
        </p:spPr>
        <p:txBody>
          <a:bodyPr anchorCtr="0" anchor="ctr" bIns="91400" lIns="91400" spcFirstLastPara="1" rIns="91400" wrap="square" tIns="91400">
            <a:noAutofit/>
          </a:bodyPr>
          <a:lstStyle>
            <a:lvl1pPr lvl="0" algn="l">
              <a:lnSpc>
                <a:spcPct val="90000"/>
              </a:lnSpc>
              <a:spcBef>
                <a:spcPts val="0"/>
              </a:spcBef>
              <a:spcAft>
                <a:spcPts val="0"/>
              </a:spcAft>
              <a:buClr>
                <a:srgbClr val="000000"/>
              </a:buClr>
              <a:buSzPts val="4400"/>
              <a:buFont typeface="Arial"/>
              <a:buNone/>
              <a:defRPr sz="44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1" name="Google Shape;31;p6"/>
          <p:cNvSpPr txBox="1"/>
          <p:nvPr>
            <p:ph idx="1" type="body"/>
          </p:nvPr>
        </p:nvSpPr>
        <p:spPr>
          <a:xfrm>
            <a:off x="839787" y="1681163"/>
            <a:ext cx="5157789" cy="823913"/>
          </a:xfrm>
          <a:prstGeom prst="rect">
            <a:avLst/>
          </a:prstGeom>
          <a:noFill/>
          <a:ln>
            <a:noFill/>
          </a:ln>
        </p:spPr>
        <p:txBody>
          <a:bodyPr anchorCtr="0" anchor="b" bIns="91400" lIns="91400" spcFirstLastPara="1" rIns="91400" wrap="square" tIns="91400">
            <a:noAutofit/>
          </a:bodyPr>
          <a:lstStyle>
            <a:lvl1pPr indent="-228600" lvl="0" marL="457200" algn="l">
              <a:lnSpc>
                <a:spcPct val="90000"/>
              </a:lnSpc>
              <a:spcBef>
                <a:spcPts val="1000"/>
              </a:spcBef>
              <a:spcAft>
                <a:spcPts val="0"/>
              </a:spcAft>
              <a:buClr>
                <a:srgbClr val="000000"/>
              </a:buClr>
              <a:buSzPts val="2400"/>
              <a:buFont typeface="Arial"/>
              <a:buNone/>
              <a:defRPr b="1" sz="2400">
                <a:latin typeface="Arial"/>
                <a:ea typeface="Arial"/>
                <a:cs typeface="Arial"/>
                <a:sym typeface="Arial"/>
              </a:defRPr>
            </a:lvl1pPr>
            <a:lvl2pPr indent="-228600" lvl="1" marL="914400" algn="l">
              <a:lnSpc>
                <a:spcPct val="90000"/>
              </a:lnSpc>
              <a:spcBef>
                <a:spcPts val="1000"/>
              </a:spcBef>
              <a:spcAft>
                <a:spcPts val="0"/>
              </a:spcAft>
              <a:buClr>
                <a:srgbClr val="000000"/>
              </a:buClr>
              <a:buSzPts val="2400"/>
              <a:buFont typeface="Arial"/>
              <a:buNone/>
              <a:defRPr b="1" sz="2400">
                <a:latin typeface="Arial"/>
                <a:ea typeface="Arial"/>
                <a:cs typeface="Arial"/>
                <a:sym typeface="Arial"/>
              </a:defRPr>
            </a:lvl2pPr>
            <a:lvl3pPr indent="-228600" lvl="2" marL="1371600" algn="l">
              <a:lnSpc>
                <a:spcPct val="90000"/>
              </a:lnSpc>
              <a:spcBef>
                <a:spcPts val="1000"/>
              </a:spcBef>
              <a:spcAft>
                <a:spcPts val="0"/>
              </a:spcAft>
              <a:buClr>
                <a:srgbClr val="000000"/>
              </a:buClr>
              <a:buSzPts val="2400"/>
              <a:buFont typeface="Arial"/>
              <a:buNone/>
              <a:defRPr b="1" sz="2400">
                <a:latin typeface="Arial"/>
                <a:ea typeface="Arial"/>
                <a:cs typeface="Arial"/>
                <a:sym typeface="Arial"/>
              </a:defRPr>
            </a:lvl3pPr>
            <a:lvl4pPr indent="-228600" lvl="3" marL="1828800" algn="l">
              <a:lnSpc>
                <a:spcPct val="90000"/>
              </a:lnSpc>
              <a:spcBef>
                <a:spcPts val="1000"/>
              </a:spcBef>
              <a:spcAft>
                <a:spcPts val="0"/>
              </a:spcAft>
              <a:buClr>
                <a:srgbClr val="000000"/>
              </a:buClr>
              <a:buSzPts val="2400"/>
              <a:buFont typeface="Arial"/>
              <a:buNone/>
              <a:defRPr b="1" sz="2400">
                <a:latin typeface="Arial"/>
                <a:ea typeface="Arial"/>
                <a:cs typeface="Arial"/>
                <a:sym typeface="Arial"/>
              </a:defRPr>
            </a:lvl4pPr>
            <a:lvl5pPr indent="-228600" lvl="4" marL="2286000" algn="l">
              <a:lnSpc>
                <a:spcPct val="90000"/>
              </a:lnSpc>
              <a:spcBef>
                <a:spcPts val="1000"/>
              </a:spcBef>
              <a:spcAft>
                <a:spcPts val="0"/>
              </a:spcAft>
              <a:buClr>
                <a:srgbClr val="000000"/>
              </a:buClr>
              <a:buSzPts val="2400"/>
              <a:buFont typeface="Arial"/>
              <a:buNone/>
              <a:defRPr b="1" sz="2400">
                <a:latin typeface="Arial"/>
                <a:ea typeface="Arial"/>
                <a:cs typeface="Arial"/>
                <a:sym typeface="Arial"/>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32" name="Google Shape;32;p6"/>
          <p:cNvSpPr txBox="1"/>
          <p:nvPr>
            <p:ph idx="2" type="body"/>
          </p:nvPr>
        </p:nvSpPr>
        <p:spPr>
          <a:xfrm>
            <a:off x="839787" y="2505075"/>
            <a:ext cx="5157788" cy="3684588"/>
          </a:xfrm>
          <a:prstGeom prst="rect">
            <a:avLst/>
          </a:prstGeom>
          <a:noFill/>
          <a:ln>
            <a:noFill/>
          </a:ln>
        </p:spPr>
        <p:txBody>
          <a:bodyPr anchorCtr="0" anchor="t" bIns="91400" lIns="91400" spcFirstLastPara="1" rIns="91400" wrap="square" tIns="914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1000"/>
              </a:spcBef>
              <a:spcAft>
                <a:spcPts val="0"/>
              </a:spcAft>
              <a:buSzPts val="1800"/>
              <a:buChar char="•"/>
              <a:defRPr/>
            </a:lvl3pPr>
            <a:lvl4pPr indent="-342900" lvl="3" marL="1828800" algn="l">
              <a:lnSpc>
                <a:spcPct val="90000"/>
              </a:lnSpc>
              <a:spcBef>
                <a:spcPts val="1000"/>
              </a:spcBef>
              <a:spcAft>
                <a:spcPts val="0"/>
              </a:spcAft>
              <a:buSzPts val="1800"/>
              <a:buChar char="•"/>
              <a:defRPr/>
            </a:lvl4pPr>
            <a:lvl5pPr indent="-342900" lvl="4" marL="2286000" algn="l">
              <a:lnSpc>
                <a:spcPct val="90000"/>
              </a:lnSpc>
              <a:spcBef>
                <a:spcPts val="1000"/>
              </a:spcBef>
              <a:spcAft>
                <a:spcPts val="0"/>
              </a:spcAft>
              <a:buSzPts val="1800"/>
              <a:buChar char="•"/>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33" name="Google Shape;33;p6"/>
          <p:cNvSpPr txBox="1"/>
          <p:nvPr>
            <p:ph idx="3" type="body"/>
          </p:nvPr>
        </p:nvSpPr>
        <p:spPr>
          <a:xfrm>
            <a:off x="6172200" y="1681163"/>
            <a:ext cx="5183188" cy="823913"/>
          </a:xfrm>
          <a:prstGeom prst="rect">
            <a:avLst/>
          </a:prstGeom>
          <a:noFill/>
          <a:ln>
            <a:noFill/>
          </a:ln>
        </p:spPr>
        <p:txBody>
          <a:bodyPr anchorCtr="0" anchor="b" bIns="91400" lIns="91400" spcFirstLastPara="1" rIns="91400" wrap="square" tIns="914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1000"/>
              </a:spcBef>
              <a:spcAft>
                <a:spcPts val="0"/>
              </a:spcAft>
              <a:buSzPts val="1800"/>
              <a:buChar char="•"/>
              <a:defRPr/>
            </a:lvl3pPr>
            <a:lvl4pPr indent="-342900" lvl="3" marL="1828800" algn="l">
              <a:lnSpc>
                <a:spcPct val="90000"/>
              </a:lnSpc>
              <a:spcBef>
                <a:spcPts val="1000"/>
              </a:spcBef>
              <a:spcAft>
                <a:spcPts val="0"/>
              </a:spcAft>
              <a:buSzPts val="1800"/>
              <a:buChar char="•"/>
              <a:defRPr/>
            </a:lvl4pPr>
            <a:lvl5pPr indent="-342900" lvl="4" marL="2286000" algn="l">
              <a:lnSpc>
                <a:spcPct val="90000"/>
              </a:lnSpc>
              <a:spcBef>
                <a:spcPts val="1000"/>
              </a:spcBef>
              <a:spcAft>
                <a:spcPts val="0"/>
              </a:spcAft>
              <a:buSzPts val="1800"/>
              <a:buChar char="•"/>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34" name="Google Shape;34;p6"/>
          <p:cNvSpPr txBox="1"/>
          <p:nvPr>
            <p:ph idx="4" type="body"/>
          </p:nvPr>
        </p:nvSpPr>
        <p:spPr>
          <a:xfrm>
            <a:off x="6172200" y="2505075"/>
            <a:ext cx="5183188" cy="3684588"/>
          </a:xfrm>
          <a:prstGeom prst="rect">
            <a:avLst/>
          </a:prstGeom>
          <a:noFill/>
          <a:ln>
            <a:noFill/>
          </a:ln>
        </p:spPr>
        <p:txBody>
          <a:bodyPr anchorCtr="0" anchor="t" bIns="91400" lIns="91400" spcFirstLastPara="1" rIns="91400" wrap="square" tIns="914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1000"/>
              </a:spcBef>
              <a:spcAft>
                <a:spcPts val="0"/>
              </a:spcAft>
              <a:buSzPts val="1800"/>
              <a:buChar char="•"/>
              <a:defRPr/>
            </a:lvl3pPr>
            <a:lvl4pPr indent="-342900" lvl="3" marL="1828800" algn="l">
              <a:lnSpc>
                <a:spcPct val="90000"/>
              </a:lnSpc>
              <a:spcBef>
                <a:spcPts val="1000"/>
              </a:spcBef>
              <a:spcAft>
                <a:spcPts val="0"/>
              </a:spcAft>
              <a:buSzPts val="1800"/>
              <a:buChar char="•"/>
              <a:defRPr/>
            </a:lvl4pPr>
            <a:lvl5pPr indent="-342900" lvl="4" marL="2286000" algn="l">
              <a:lnSpc>
                <a:spcPct val="90000"/>
              </a:lnSpc>
              <a:spcBef>
                <a:spcPts val="1000"/>
              </a:spcBef>
              <a:spcAft>
                <a:spcPts val="0"/>
              </a:spcAft>
              <a:buSzPts val="1800"/>
              <a:buChar char="•"/>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35" name="Google Shape;35;p6"/>
          <p:cNvSpPr txBox="1"/>
          <p:nvPr>
            <p:ph idx="12" type="sldNum"/>
          </p:nvPr>
        </p:nvSpPr>
        <p:spPr>
          <a:xfrm>
            <a:off x="8610600" y="6356350"/>
            <a:ext cx="343863" cy="358100"/>
          </a:xfrm>
          <a:prstGeom prst="rect">
            <a:avLst/>
          </a:prstGeom>
          <a:noFill/>
          <a:ln>
            <a:noFill/>
          </a:ln>
        </p:spPr>
        <p:txBody>
          <a:bodyPr anchorCtr="0" anchor="t" bIns="45675" lIns="45675" spcFirstLastPara="1" rIns="45675" wrap="square" tIns="45675">
            <a:noAutofit/>
          </a:bodyPr>
          <a:lstStyle>
            <a:lvl1pPr indent="0" lvl="0"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showMasterSp="0"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838200" y="365125"/>
            <a:ext cx="10515600" cy="1325563"/>
          </a:xfrm>
          <a:prstGeom prst="rect">
            <a:avLst/>
          </a:prstGeom>
          <a:noFill/>
          <a:ln>
            <a:noFill/>
          </a:ln>
        </p:spPr>
        <p:txBody>
          <a:bodyPr anchorCtr="0" anchor="ctr" bIns="91400" lIns="91400" spcFirstLastPara="1" rIns="91400" wrap="square" tIns="91400">
            <a:noAutofit/>
          </a:bodyPr>
          <a:lstStyle>
            <a:lvl1pPr lvl="0" algn="l">
              <a:lnSpc>
                <a:spcPct val="90000"/>
              </a:lnSpc>
              <a:spcBef>
                <a:spcPts val="0"/>
              </a:spcBef>
              <a:spcAft>
                <a:spcPts val="0"/>
              </a:spcAft>
              <a:buClr>
                <a:srgbClr val="000000"/>
              </a:buClr>
              <a:buSzPts val="4400"/>
              <a:buFont typeface="Arial"/>
              <a:buNone/>
              <a:defRPr sz="44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8" name="Google Shape;38;p7"/>
          <p:cNvSpPr txBox="1"/>
          <p:nvPr>
            <p:ph idx="12" type="sldNum"/>
          </p:nvPr>
        </p:nvSpPr>
        <p:spPr>
          <a:xfrm>
            <a:off x="8610600" y="6356350"/>
            <a:ext cx="343863" cy="358100"/>
          </a:xfrm>
          <a:prstGeom prst="rect">
            <a:avLst/>
          </a:prstGeom>
          <a:noFill/>
          <a:ln>
            <a:noFill/>
          </a:ln>
        </p:spPr>
        <p:txBody>
          <a:bodyPr anchorCtr="0" anchor="t" bIns="45675" lIns="45675" spcFirstLastPara="1" rIns="45675" wrap="square" tIns="45675">
            <a:noAutofit/>
          </a:bodyPr>
          <a:lstStyle>
            <a:lvl1pPr indent="0" lvl="0"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9" name="Shape 39"/>
        <p:cNvGrpSpPr/>
        <p:nvPr/>
      </p:nvGrpSpPr>
      <p:grpSpPr>
        <a:xfrm>
          <a:off x="0" y="0"/>
          <a:ext cx="0" cy="0"/>
          <a:chOff x="0" y="0"/>
          <a:chExt cx="0" cy="0"/>
        </a:xfrm>
      </p:grpSpPr>
      <p:sp>
        <p:nvSpPr>
          <p:cNvPr id="40" name="Google Shape;40;p8"/>
          <p:cNvSpPr txBox="1"/>
          <p:nvPr>
            <p:ph idx="12" type="sldNum"/>
          </p:nvPr>
        </p:nvSpPr>
        <p:spPr>
          <a:xfrm>
            <a:off x="8610600" y="6356350"/>
            <a:ext cx="343863" cy="358100"/>
          </a:xfrm>
          <a:prstGeom prst="rect">
            <a:avLst/>
          </a:prstGeom>
          <a:noFill/>
          <a:ln>
            <a:noFill/>
          </a:ln>
        </p:spPr>
        <p:txBody>
          <a:bodyPr anchorCtr="0" anchor="t" bIns="45675" lIns="45675" spcFirstLastPara="1" rIns="45675" wrap="square" tIns="45675">
            <a:noAutofit/>
          </a:bodyPr>
          <a:lstStyle>
            <a:lvl1pPr indent="0" lvl="0"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showMasterSp="0" type="objTx">
  <p:cSld name="OBJECT_WITH_CAPTION_TEXT">
    <p:spTree>
      <p:nvGrpSpPr>
        <p:cNvPr id="41" name="Shape 41"/>
        <p:cNvGrpSpPr/>
        <p:nvPr/>
      </p:nvGrpSpPr>
      <p:grpSpPr>
        <a:xfrm>
          <a:off x="0" y="0"/>
          <a:ext cx="0" cy="0"/>
          <a:chOff x="0" y="0"/>
          <a:chExt cx="0" cy="0"/>
        </a:xfrm>
      </p:grpSpPr>
      <p:sp>
        <p:nvSpPr>
          <p:cNvPr id="42" name="Google Shape;42;p9"/>
          <p:cNvSpPr txBox="1"/>
          <p:nvPr>
            <p:ph type="title"/>
          </p:nvPr>
        </p:nvSpPr>
        <p:spPr>
          <a:xfrm>
            <a:off x="839787" y="457200"/>
            <a:ext cx="3932239" cy="1600200"/>
          </a:xfrm>
          <a:prstGeom prst="rect">
            <a:avLst/>
          </a:prstGeom>
          <a:noFill/>
          <a:ln>
            <a:noFill/>
          </a:ln>
        </p:spPr>
        <p:txBody>
          <a:bodyPr anchorCtr="0" anchor="b" bIns="91400" lIns="91400" spcFirstLastPara="1" rIns="91400" wrap="square" tIns="91400">
            <a:noAutofit/>
          </a:bodyPr>
          <a:lstStyle>
            <a:lvl1pPr lvl="0" algn="l">
              <a:lnSpc>
                <a:spcPct val="90000"/>
              </a:lnSpc>
              <a:spcBef>
                <a:spcPts val="0"/>
              </a:spcBef>
              <a:spcAft>
                <a:spcPts val="0"/>
              </a:spcAft>
              <a:buClr>
                <a:srgbClr val="000000"/>
              </a:buClr>
              <a:buSzPts val="3200"/>
              <a:buFont typeface="Arial"/>
              <a:buNone/>
              <a:defRPr sz="32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3" name="Google Shape;43;p9"/>
          <p:cNvSpPr txBox="1"/>
          <p:nvPr>
            <p:ph idx="1" type="body"/>
          </p:nvPr>
        </p:nvSpPr>
        <p:spPr>
          <a:xfrm>
            <a:off x="5183187" y="987425"/>
            <a:ext cx="6172201" cy="4873625"/>
          </a:xfrm>
          <a:prstGeom prst="rect">
            <a:avLst/>
          </a:prstGeom>
          <a:noFill/>
          <a:ln>
            <a:noFill/>
          </a:ln>
        </p:spPr>
        <p:txBody>
          <a:bodyPr anchorCtr="0" anchor="t" bIns="91400" lIns="91400" spcFirstLastPara="1" rIns="91400" wrap="square" tIns="91400">
            <a:noAutofit/>
          </a:bodyPr>
          <a:lstStyle>
            <a:lvl1pPr indent="-431800" lvl="0" marL="457200" algn="l">
              <a:lnSpc>
                <a:spcPct val="90000"/>
              </a:lnSpc>
              <a:spcBef>
                <a:spcPts val="1000"/>
              </a:spcBef>
              <a:spcAft>
                <a:spcPts val="0"/>
              </a:spcAft>
              <a:buSzPts val="3200"/>
              <a:buChar char="•"/>
              <a:defRPr sz="3200">
                <a:latin typeface="Arial"/>
                <a:ea typeface="Arial"/>
                <a:cs typeface="Arial"/>
                <a:sym typeface="Arial"/>
              </a:defRPr>
            </a:lvl1pPr>
            <a:lvl2pPr indent="-431800" lvl="1" marL="914400" algn="l">
              <a:lnSpc>
                <a:spcPct val="90000"/>
              </a:lnSpc>
              <a:spcBef>
                <a:spcPts val="1000"/>
              </a:spcBef>
              <a:spcAft>
                <a:spcPts val="0"/>
              </a:spcAft>
              <a:buSzPts val="3200"/>
              <a:buChar char="•"/>
              <a:defRPr sz="3200">
                <a:latin typeface="Arial"/>
                <a:ea typeface="Arial"/>
                <a:cs typeface="Arial"/>
                <a:sym typeface="Arial"/>
              </a:defRPr>
            </a:lvl2pPr>
            <a:lvl3pPr indent="-431800" lvl="2" marL="1371600" algn="l">
              <a:lnSpc>
                <a:spcPct val="90000"/>
              </a:lnSpc>
              <a:spcBef>
                <a:spcPts val="1000"/>
              </a:spcBef>
              <a:spcAft>
                <a:spcPts val="0"/>
              </a:spcAft>
              <a:buSzPts val="3200"/>
              <a:buChar char="•"/>
              <a:defRPr sz="3200">
                <a:latin typeface="Arial"/>
                <a:ea typeface="Arial"/>
                <a:cs typeface="Arial"/>
                <a:sym typeface="Arial"/>
              </a:defRPr>
            </a:lvl3pPr>
            <a:lvl4pPr indent="-431800" lvl="3" marL="1828800" algn="l">
              <a:lnSpc>
                <a:spcPct val="90000"/>
              </a:lnSpc>
              <a:spcBef>
                <a:spcPts val="1000"/>
              </a:spcBef>
              <a:spcAft>
                <a:spcPts val="0"/>
              </a:spcAft>
              <a:buSzPts val="3200"/>
              <a:buChar char="•"/>
              <a:defRPr sz="3200">
                <a:latin typeface="Arial"/>
                <a:ea typeface="Arial"/>
                <a:cs typeface="Arial"/>
                <a:sym typeface="Arial"/>
              </a:defRPr>
            </a:lvl4pPr>
            <a:lvl5pPr indent="-431800" lvl="4" marL="2286000" algn="l">
              <a:lnSpc>
                <a:spcPct val="90000"/>
              </a:lnSpc>
              <a:spcBef>
                <a:spcPts val="1000"/>
              </a:spcBef>
              <a:spcAft>
                <a:spcPts val="0"/>
              </a:spcAft>
              <a:buSzPts val="3200"/>
              <a:buChar char="•"/>
              <a:defRPr sz="3200">
                <a:latin typeface="Arial"/>
                <a:ea typeface="Arial"/>
                <a:cs typeface="Arial"/>
                <a:sym typeface="Arial"/>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44" name="Google Shape;44;p9"/>
          <p:cNvSpPr txBox="1"/>
          <p:nvPr>
            <p:ph idx="2" type="body"/>
          </p:nvPr>
        </p:nvSpPr>
        <p:spPr>
          <a:xfrm>
            <a:off x="839787" y="2057400"/>
            <a:ext cx="3932238" cy="3811588"/>
          </a:xfrm>
          <a:prstGeom prst="rect">
            <a:avLst/>
          </a:prstGeom>
          <a:noFill/>
          <a:ln>
            <a:noFill/>
          </a:ln>
        </p:spPr>
        <p:txBody>
          <a:bodyPr anchorCtr="0" anchor="t" bIns="91400" lIns="91400" spcFirstLastPara="1" rIns="91400" wrap="square" tIns="9140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1000"/>
              </a:spcBef>
              <a:spcAft>
                <a:spcPts val="0"/>
              </a:spcAft>
              <a:buSzPts val="1800"/>
              <a:buChar char="•"/>
              <a:defRPr/>
            </a:lvl3pPr>
            <a:lvl4pPr indent="-342900" lvl="3" marL="1828800" algn="l">
              <a:lnSpc>
                <a:spcPct val="90000"/>
              </a:lnSpc>
              <a:spcBef>
                <a:spcPts val="1000"/>
              </a:spcBef>
              <a:spcAft>
                <a:spcPts val="0"/>
              </a:spcAft>
              <a:buSzPts val="1800"/>
              <a:buChar char="•"/>
              <a:defRPr/>
            </a:lvl4pPr>
            <a:lvl5pPr indent="-342900" lvl="4" marL="2286000" algn="l">
              <a:lnSpc>
                <a:spcPct val="90000"/>
              </a:lnSpc>
              <a:spcBef>
                <a:spcPts val="1000"/>
              </a:spcBef>
              <a:spcAft>
                <a:spcPts val="0"/>
              </a:spcAft>
              <a:buSzPts val="1800"/>
              <a:buChar char="•"/>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45" name="Google Shape;45;p9"/>
          <p:cNvSpPr txBox="1"/>
          <p:nvPr>
            <p:ph idx="12" type="sldNum"/>
          </p:nvPr>
        </p:nvSpPr>
        <p:spPr>
          <a:xfrm>
            <a:off x="8610600" y="6356350"/>
            <a:ext cx="343863" cy="358100"/>
          </a:xfrm>
          <a:prstGeom prst="rect">
            <a:avLst/>
          </a:prstGeom>
          <a:noFill/>
          <a:ln>
            <a:noFill/>
          </a:ln>
        </p:spPr>
        <p:txBody>
          <a:bodyPr anchorCtr="0" anchor="t" bIns="45675" lIns="45675" spcFirstLastPara="1" rIns="45675" wrap="square" tIns="45675">
            <a:noAutofit/>
          </a:bodyPr>
          <a:lstStyle>
            <a:lvl1pPr indent="0" lvl="0"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showMasterSp="0" type="picTx">
  <p:cSld name="PICTURE_WITH_CAPTION_TEXT">
    <p:spTree>
      <p:nvGrpSpPr>
        <p:cNvPr id="46" name="Shape 46"/>
        <p:cNvGrpSpPr/>
        <p:nvPr/>
      </p:nvGrpSpPr>
      <p:grpSpPr>
        <a:xfrm>
          <a:off x="0" y="0"/>
          <a:ext cx="0" cy="0"/>
          <a:chOff x="0" y="0"/>
          <a:chExt cx="0" cy="0"/>
        </a:xfrm>
      </p:grpSpPr>
      <p:sp>
        <p:nvSpPr>
          <p:cNvPr id="47" name="Google Shape;47;p10"/>
          <p:cNvSpPr txBox="1"/>
          <p:nvPr>
            <p:ph type="title"/>
          </p:nvPr>
        </p:nvSpPr>
        <p:spPr>
          <a:xfrm>
            <a:off x="839787" y="457200"/>
            <a:ext cx="3932239" cy="1600200"/>
          </a:xfrm>
          <a:prstGeom prst="rect">
            <a:avLst/>
          </a:prstGeom>
          <a:noFill/>
          <a:ln>
            <a:noFill/>
          </a:ln>
        </p:spPr>
        <p:txBody>
          <a:bodyPr anchorCtr="0" anchor="b" bIns="91400" lIns="91400" spcFirstLastPara="1" rIns="91400" wrap="square" tIns="91400">
            <a:noAutofit/>
          </a:bodyPr>
          <a:lstStyle>
            <a:lvl1pPr lvl="0" algn="l">
              <a:lnSpc>
                <a:spcPct val="90000"/>
              </a:lnSpc>
              <a:spcBef>
                <a:spcPts val="0"/>
              </a:spcBef>
              <a:spcAft>
                <a:spcPts val="0"/>
              </a:spcAft>
              <a:buClr>
                <a:srgbClr val="000000"/>
              </a:buClr>
              <a:buSzPts val="3200"/>
              <a:buFont typeface="Arial"/>
              <a:buNone/>
              <a:defRPr sz="32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8" name="Google Shape;48;p10"/>
          <p:cNvSpPr/>
          <p:nvPr>
            <p:ph idx="2" type="pic"/>
          </p:nvPr>
        </p:nvSpPr>
        <p:spPr>
          <a:xfrm>
            <a:off x="5183187" y="987425"/>
            <a:ext cx="6172201"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1pPr>
            <a:lvl2pPr lvl="1"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2pPr>
            <a:lvl3pPr lvl="2"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3pPr>
            <a:lvl4pPr lvl="3"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4pPr>
            <a:lvl5pPr lvl="4"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5pPr>
            <a:lvl6pPr lvl="5"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6pPr>
            <a:lvl7pPr lvl="6"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7pPr>
            <a:lvl8pPr lvl="7"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8pPr>
            <a:lvl9pPr lvl="8"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9pPr>
          </a:lstStyle>
          <a:p/>
        </p:txBody>
      </p:sp>
      <p:sp>
        <p:nvSpPr>
          <p:cNvPr id="49" name="Google Shape;49;p10"/>
          <p:cNvSpPr txBox="1"/>
          <p:nvPr>
            <p:ph idx="1" type="body"/>
          </p:nvPr>
        </p:nvSpPr>
        <p:spPr>
          <a:xfrm>
            <a:off x="839787" y="2057400"/>
            <a:ext cx="3932239" cy="3811588"/>
          </a:xfrm>
          <a:prstGeom prst="rect">
            <a:avLst/>
          </a:prstGeom>
          <a:noFill/>
          <a:ln>
            <a:noFill/>
          </a:ln>
        </p:spPr>
        <p:txBody>
          <a:bodyPr anchorCtr="0" anchor="t" bIns="91400" lIns="91400" spcFirstLastPara="1" rIns="91400" wrap="square" tIns="91400">
            <a:noAutofit/>
          </a:bodyPr>
          <a:lstStyle>
            <a:lvl1pPr indent="-228600" lvl="0" marL="457200" algn="l">
              <a:lnSpc>
                <a:spcPct val="90000"/>
              </a:lnSpc>
              <a:spcBef>
                <a:spcPts val="1000"/>
              </a:spcBef>
              <a:spcAft>
                <a:spcPts val="0"/>
              </a:spcAft>
              <a:buClr>
                <a:srgbClr val="000000"/>
              </a:buClr>
              <a:buSzPts val="1600"/>
              <a:buFont typeface="Arial"/>
              <a:buNone/>
              <a:defRPr sz="1600">
                <a:latin typeface="Arial"/>
                <a:ea typeface="Arial"/>
                <a:cs typeface="Arial"/>
                <a:sym typeface="Arial"/>
              </a:defRPr>
            </a:lvl1pPr>
            <a:lvl2pPr indent="-228600" lvl="1" marL="914400" algn="l">
              <a:lnSpc>
                <a:spcPct val="90000"/>
              </a:lnSpc>
              <a:spcBef>
                <a:spcPts val="1000"/>
              </a:spcBef>
              <a:spcAft>
                <a:spcPts val="0"/>
              </a:spcAft>
              <a:buClr>
                <a:srgbClr val="000000"/>
              </a:buClr>
              <a:buSzPts val="1600"/>
              <a:buFont typeface="Arial"/>
              <a:buNone/>
              <a:defRPr sz="1600">
                <a:latin typeface="Arial"/>
                <a:ea typeface="Arial"/>
                <a:cs typeface="Arial"/>
                <a:sym typeface="Arial"/>
              </a:defRPr>
            </a:lvl2pPr>
            <a:lvl3pPr indent="-228600" lvl="2" marL="1371600" algn="l">
              <a:lnSpc>
                <a:spcPct val="90000"/>
              </a:lnSpc>
              <a:spcBef>
                <a:spcPts val="1000"/>
              </a:spcBef>
              <a:spcAft>
                <a:spcPts val="0"/>
              </a:spcAft>
              <a:buClr>
                <a:srgbClr val="000000"/>
              </a:buClr>
              <a:buSzPts val="1600"/>
              <a:buFont typeface="Arial"/>
              <a:buNone/>
              <a:defRPr sz="1600">
                <a:latin typeface="Arial"/>
                <a:ea typeface="Arial"/>
                <a:cs typeface="Arial"/>
                <a:sym typeface="Arial"/>
              </a:defRPr>
            </a:lvl3pPr>
            <a:lvl4pPr indent="-228600" lvl="3" marL="1828800" algn="l">
              <a:lnSpc>
                <a:spcPct val="90000"/>
              </a:lnSpc>
              <a:spcBef>
                <a:spcPts val="1000"/>
              </a:spcBef>
              <a:spcAft>
                <a:spcPts val="0"/>
              </a:spcAft>
              <a:buClr>
                <a:srgbClr val="000000"/>
              </a:buClr>
              <a:buSzPts val="1600"/>
              <a:buFont typeface="Arial"/>
              <a:buNone/>
              <a:defRPr sz="1600">
                <a:latin typeface="Arial"/>
                <a:ea typeface="Arial"/>
                <a:cs typeface="Arial"/>
                <a:sym typeface="Arial"/>
              </a:defRPr>
            </a:lvl4pPr>
            <a:lvl5pPr indent="-228600" lvl="4" marL="2286000" algn="l">
              <a:lnSpc>
                <a:spcPct val="90000"/>
              </a:lnSpc>
              <a:spcBef>
                <a:spcPts val="1000"/>
              </a:spcBef>
              <a:spcAft>
                <a:spcPts val="0"/>
              </a:spcAft>
              <a:buClr>
                <a:srgbClr val="000000"/>
              </a:buClr>
              <a:buSzPts val="1600"/>
              <a:buFont typeface="Arial"/>
              <a:buNone/>
              <a:defRPr sz="1600">
                <a:latin typeface="Arial"/>
                <a:ea typeface="Arial"/>
                <a:cs typeface="Arial"/>
                <a:sym typeface="Arial"/>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1000"/>
              </a:spcBef>
              <a:spcAft>
                <a:spcPts val="0"/>
              </a:spcAft>
              <a:buSzPts val="1800"/>
              <a:buChar char="•"/>
              <a:defRPr/>
            </a:lvl7pPr>
            <a:lvl8pPr indent="-342900" lvl="7" marL="3657600" algn="l">
              <a:lnSpc>
                <a:spcPct val="90000"/>
              </a:lnSpc>
              <a:spcBef>
                <a:spcPts val="1000"/>
              </a:spcBef>
              <a:spcAft>
                <a:spcPts val="0"/>
              </a:spcAft>
              <a:buSzPts val="1800"/>
              <a:buChar char="•"/>
              <a:defRPr/>
            </a:lvl8pPr>
            <a:lvl9pPr indent="-342900" lvl="8" marL="4114800" algn="l">
              <a:lnSpc>
                <a:spcPct val="90000"/>
              </a:lnSpc>
              <a:spcBef>
                <a:spcPts val="1000"/>
              </a:spcBef>
              <a:spcAft>
                <a:spcPts val="0"/>
              </a:spcAft>
              <a:buSzPts val="1800"/>
              <a:buChar char="•"/>
              <a:defRPr/>
            </a:lvl9pPr>
          </a:lstStyle>
          <a:p/>
        </p:txBody>
      </p:sp>
      <p:sp>
        <p:nvSpPr>
          <p:cNvPr id="50" name="Google Shape;50;p10"/>
          <p:cNvSpPr txBox="1"/>
          <p:nvPr>
            <p:ph idx="12" type="sldNum"/>
          </p:nvPr>
        </p:nvSpPr>
        <p:spPr>
          <a:xfrm>
            <a:off x="8610600" y="6356350"/>
            <a:ext cx="343863" cy="358100"/>
          </a:xfrm>
          <a:prstGeom prst="rect">
            <a:avLst/>
          </a:prstGeom>
          <a:noFill/>
          <a:ln>
            <a:noFill/>
          </a:ln>
        </p:spPr>
        <p:txBody>
          <a:bodyPr anchorCtr="0" anchor="t" bIns="45675" lIns="45675" spcFirstLastPara="1" rIns="45675" wrap="square" tIns="45675">
            <a:noAutofit/>
          </a:bodyPr>
          <a:lstStyle>
            <a:lvl1pPr indent="0" lvl="0"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00" lIns="91400" spcFirstLastPara="1" rIns="91400" wrap="square" tIns="91400">
            <a:noAutofit/>
          </a:bodyPr>
          <a:lstStyle>
            <a:lvl1pPr lvl="0" marR="0" rtl="0" algn="l">
              <a:lnSpc>
                <a:spcPct val="90000"/>
              </a:lnSpc>
              <a:spcBef>
                <a:spcPts val="0"/>
              </a:spcBef>
              <a:spcAft>
                <a:spcPts val="0"/>
              </a:spcAft>
              <a:buClr>
                <a:srgbClr val="000000"/>
              </a:buClr>
              <a:buSzPts val="4000"/>
              <a:buFont typeface="Montserrat"/>
              <a:buNone/>
              <a:defRPr b="0" i="0" sz="4000" u="none" cap="none" strike="noStrike">
                <a:solidFill>
                  <a:srgbClr val="000000"/>
                </a:solidFill>
                <a:latin typeface="Montserrat"/>
                <a:ea typeface="Montserrat"/>
                <a:cs typeface="Montserrat"/>
                <a:sym typeface="Montserrat"/>
              </a:defRPr>
            </a:lvl1pPr>
            <a:lvl2pPr lvl="1" marR="0" rtl="0" algn="l">
              <a:lnSpc>
                <a:spcPct val="90000"/>
              </a:lnSpc>
              <a:spcBef>
                <a:spcPts val="0"/>
              </a:spcBef>
              <a:spcAft>
                <a:spcPts val="0"/>
              </a:spcAft>
              <a:buClr>
                <a:srgbClr val="000000"/>
              </a:buClr>
              <a:buSzPts val="4000"/>
              <a:buFont typeface="Montserrat"/>
              <a:buNone/>
              <a:defRPr b="0" i="0" sz="4000" u="none" cap="none" strike="noStrike">
                <a:solidFill>
                  <a:srgbClr val="000000"/>
                </a:solidFill>
                <a:latin typeface="Montserrat"/>
                <a:ea typeface="Montserrat"/>
                <a:cs typeface="Montserrat"/>
                <a:sym typeface="Montserrat"/>
              </a:defRPr>
            </a:lvl2pPr>
            <a:lvl3pPr lvl="2" marR="0" rtl="0" algn="l">
              <a:lnSpc>
                <a:spcPct val="90000"/>
              </a:lnSpc>
              <a:spcBef>
                <a:spcPts val="0"/>
              </a:spcBef>
              <a:spcAft>
                <a:spcPts val="0"/>
              </a:spcAft>
              <a:buClr>
                <a:srgbClr val="000000"/>
              </a:buClr>
              <a:buSzPts val="4000"/>
              <a:buFont typeface="Montserrat"/>
              <a:buNone/>
              <a:defRPr b="0" i="0" sz="4000" u="none" cap="none" strike="noStrike">
                <a:solidFill>
                  <a:srgbClr val="000000"/>
                </a:solidFill>
                <a:latin typeface="Montserrat"/>
                <a:ea typeface="Montserrat"/>
                <a:cs typeface="Montserrat"/>
                <a:sym typeface="Montserrat"/>
              </a:defRPr>
            </a:lvl3pPr>
            <a:lvl4pPr lvl="3" marR="0" rtl="0" algn="l">
              <a:lnSpc>
                <a:spcPct val="90000"/>
              </a:lnSpc>
              <a:spcBef>
                <a:spcPts val="0"/>
              </a:spcBef>
              <a:spcAft>
                <a:spcPts val="0"/>
              </a:spcAft>
              <a:buClr>
                <a:srgbClr val="000000"/>
              </a:buClr>
              <a:buSzPts val="4000"/>
              <a:buFont typeface="Montserrat"/>
              <a:buNone/>
              <a:defRPr b="0" i="0" sz="4000" u="none" cap="none" strike="noStrike">
                <a:solidFill>
                  <a:srgbClr val="000000"/>
                </a:solidFill>
                <a:latin typeface="Montserrat"/>
                <a:ea typeface="Montserrat"/>
                <a:cs typeface="Montserrat"/>
                <a:sym typeface="Montserrat"/>
              </a:defRPr>
            </a:lvl4pPr>
            <a:lvl5pPr lvl="4" marR="0" rtl="0" algn="l">
              <a:lnSpc>
                <a:spcPct val="90000"/>
              </a:lnSpc>
              <a:spcBef>
                <a:spcPts val="0"/>
              </a:spcBef>
              <a:spcAft>
                <a:spcPts val="0"/>
              </a:spcAft>
              <a:buClr>
                <a:srgbClr val="000000"/>
              </a:buClr>
              <a:buSzPts val="4000"/>
              <a:buFont typeface="Montserrat"/>
              <a:buNone/>
              <a:defRPr b="0" i="0" sz="4000" u="none" cap="none" strike="noStrike">
                <a:solidFill>
                  <a:srgbClr val="000000"/>
                </a:solidFill>
                <a:latin typeface="Montserrat"/>
                <a:ea typeface="Montserrat"/>
                <a:cs typeface="Montserrat"/>
                <a:sym typeface="Montserrat"/>
              </a:defRPr>
            </a:lvl5pPr>
            <a:lvl6pPr lvl="5" marR="0" rtl="0" algn="l">
              <a:lnSpc>
                <a:spcPct val="90000"/>
              </a:lnSpc>
              <a:spcBef>
                <a:spcPts val="0"/>
              </a:spcBef>
              <a:spcAft>
                <a:spcPts val="0"/>
              </a:spcAft>
              <a:buClr>
                <a:srgbClr val="000000"/>
              </a:buClr>
              <a:buSzPts val="4000"/>
              <a:buFont typeface="Montserrat"/>
              <a:buNone/>
              <a:defRPr b="0" i="0" sz="4000" u="none" cap="none" strike="noStrike">
                <a:solidFill>
                  <a:srgbClr val="000000"/>
                </a:solidFill>
                <a:latin typeface="Montserrat"/>
                <a:ea typeface="Montserrat"/>
                <a:cs typeface="Montserrat"/>
                <a:sym typeface="Montserrat"/>
              </a:defRPr>
            </a:lvl6pPr>
            <a:lvl7pPr lvl="6" marR="0" rtl="0" algn="l">
              <a:lnSpc>
                <a:spcPct val="90000"/>
              </a:lnSpc>
              <a:spcBef>
                <a:spcPts val="0"/>
              </a:spcBef>
              <a:spcAft>
                <a:spcPts val="0"/>
              </a:spcAft>
              <a:buClr>
                <a:srgbClr val="000000"/>
              </a:buClr>
              <a:buSzPts val="4000"/>
              <a:buFont typeface="Montserrat"/>
              <a:buNone/>
              <a:defRPr b="0" i="0" sz="4000" u="none" cap="none" strike="noStrike">
                <a:solidFill>
                  <a:srgbClr val="000000"/>
                </a:solidFill>
                <a:latin typeface="Montserrat"/>
                <a:ea typeface="Montserrat"/>
                <a:cs typeface="Montserrat"/>
                <a:sym typeface="Montserrat"/>
              </a:defRPr>
            </a:lvl7pPr>
            <a:lvl8pPr lvl="7" marR="0" rtl="0" algn="l">
              <a:lnSpc>
                <a:spcPct val="90000"/>
              </a:lnSpc>
              <a:spcBef>
                <a:spcPts val="0"/>
              </a:spcBef>
              <a:spcAft>
                <a:spcPts val="0"/>
              </a:spcAft>
              <a:buClr>
                <a:srgbClr val="000000"/>
              </a:buClr>
              <a:buSzPts val="4000"/>
              <a:buFont typeface="Montserrat"/>
              <a:buNone/>
              <a:defRPr b="0" i="0" sz="4000" u="none" cap="none" strike="noStrike">
                <a:solidFill>
                  <a:srgbClr val="000000"/>
                </a:solidFill>
                <a:latin typeface="Montserrat"/>
                <a:ea typeface="Montserrat"/>
                <a:cs typeface="Montserrat"/>
                <a:sym typeface="Montserrat"/>
              </a:defRPr>
            </a:lvl8pPr>
            <a:lvl9pPr lvl="8" marR="0" rtl="0" algn="l">
              <a:lnSpc>
                <a:spcPct val="90000"/>
              </a:lnSpc>
              <a:spcBef>
                <a:spcPts val="0"/>
              </a:spcBef>
              <a:spcAft>
                <a:spcPts val="0"/>
              </a:spcAft>
              <a:buClr>
                <a:srgbClr val="000000"/>
              </a:buClr>
              <a:buSzPts val="4000"/>
              <a:buFont typeface="Montserrat"/>
              <a:buNone/>
              <a:defRPr b="0" i="0" sz="4000" u="none" cap="none" strike="noStrike">
                <a:solidFill>
                  <a:srgbClr val="000000"/>
                </a:solidFill>
                <a:latin typeface="Montserrat"/>
                <a:ea typeface="Montserrat"/>
                <a:cs typeface="Montserrat"/>
                <a:sym typeface="Montserrat"/>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00" lIns="91400" spcFirstLastPara="1" rIns="91400" wrap="square" tIns="91400">
            <a:noAutofit/>
          </a:bodyPr>
          <a:lstStyle>
            <a:lvl1pPr indent="-342900" lvl="0" marL="45720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1pPr>
            <a:lvl2pPr indent="-342900" lvl="1" marL="91440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2pPr>
            <a:lvl3pPr indent="-342900" lvl="2" marL="137160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3pPr>
            <a:lvl4pPr indent="-342900" lvl="3" marL="182880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4pPr>
            <a:lvl5pPr indent="-342900" lvl="4" marL="228600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5pPr>
            <a:lvl6pPr indent="-342900" lvl="5" marL="274320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6pPr>
            <a:lvl7pPr indent="-342900" lvl="6" marL="320040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7pPr>
            <a:lvl8pPr indent="-342900" lvl="7" marL="365760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8pPr>
            <a:lvl9pPr indent="-342900" lvl="8" marL="4114800" marR="0" rtl="0" algn="l">
              <a:lnSpc>
                <a:spcPct val="90000"/>
              </a:lnSpc>
              <a:spcBef>
                <a:spcPts val="1000"/>
              </a:spcBef>
              <a:spcAft>
                <a:spcPts val="0"/>
              </a:spcAft>
              <a:buClr>
                <a:srgbClr val="000000"/>
              </a:buClr>
              <a:buSzPts val="1800"/>
              <a:buFont typeface="Arial"/>
              <a:buChar char="•"/>
              <a:defRPr b="0" i="0" sz="1800" u="none" cap="none" strike="noStrike">
                <a:solidFill>
                  <a:srgbClr val="000000"/>
                </a:solidFill>
                <a:latin typeface="Montserrat"/>
                <a:ea typeface="Montserrat"/>
                <a:cs typeface="Montserrat"/>
                <a:sym typeface="Montserrat"/>
              </a:defRPr>
            </a:lvl9pPr>
          </a:lstStyle>
          <a:p/>
        </p:txBody>
      </p:sp>
      <p:sp>
        <p:nvSpPr>
          <p:cNvPr id="8" name="Google Shape;8;p1"/>
          <p:cNvSpPr/>
          <p:nvPr/>
        </p:nvSpPr>
        <p:spPr>
          <a:xfrm>
            <a:off x="0" y="6751781"/>
            <a:ext cx="12192000" cy="106218"/>
          </a:xfrm>
          <a:prstGeom prst="rect">
            <a:avLst/>
          </a:prstGeom>
          <a:solidFill>
            <a:srgbClr val="4099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oogle Shape;15;p3" id="9" name="Google Shape;9;p1"/>
          <p:cNvPicPr preferRelativeResize="0"/>
          <p:nvPr/>
        </p:nvPicPr>
        <p:blipFill rotWithShape="1">
          <a:blip r:embed="rId1">
            <a:alphaModFix/>
          </a:blip>
          <a:srcRect b="0" l="0" r="0" t="0"/>
          <a:stretch/>
        </p:blipFill>
        <p:spPr>
          <a:xfrm>
            <a:off x="10474035" y="230188"/>
            <a:ext cx="1332837" cy="455116"/>
          </a:xfrm>
          <a:prstGeom prst="rect">
            <a:avLst/>
          </a:prstGeom>
          <a:noFill/>
          <a:ln>
            <a:noFill/>
          </a:ln>
        </p:spPr>
      </p:pic>
      <p:sp>
        <p:nvSpPr>
          <p:cNvPr id="10" name="Google Shape;10;p1"/>
          <p:cNvSpPr/>
          <p:nvPr/>
        </p:nvSpPr>
        <p:spPr>
          <a:xfrm>
            <a:off x="-1" y="-1"/>
            <a:ext cx="73893" cy="1690690"/>
          </a:xfrm>
          <a:custGeom>
            <a:rect b="b" l="l" r="r" t="t"/>
            <a:pathLst>
              <a:path extrusionOk="0" h="21600" w="21600">
                <a:moveTo>
                  <a:pt x="3600" y="0"/>
                </a:moveTo>
                <a:lnTo>
                  <a:pt x="18000" y="0"/>
                </a:lnTo>
                <a:cubicBezTo>
                  <a:pt x="19988" y="0"/>
                  <a:pt x="21600" y="70"/>
                  <a:pt x="21600" y="157"/>
                </a:cubicBezTo>
                <a:lnTo>
                  <a:pt x="21600" y="21600"/>
                </a:lnTo>
                <a:lnTo>
                  <a:pt x="0" y="21600"/>
                </a:lnTo>
                <a:lnTo>
                  <a:pt x="0" y="157"/>
                </a:lnTo>
                <a:cubicBezTo>
                  <a:pt x="0" y="70"/>
                  <a:pt x="1612" y="0"/>
                  <a:pt x="3600" y="0"/>
                </a:cubicBezTo>
                <a:close/>
              </a:path>
            </a:pathLst>
          </a:custGeom>
          <a:solidFill>
            <a:srgbClr val="429C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 name="Google Shape;11;p1"/>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ocs.aws.amazon.com/lambda/latest/dg/powershell-programming-model.html"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hyperlink" Target="mailto:hello@aimdek.com" TargetMode="External"/><Relationship Id="rId13" Type="http://schemas.openxmlformats.org/officeDocument/2006/relationships/image" Target="../media/image15.png"/><Relationship Id="rId12"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mailto:sales@aimdek.com" TargetMode="External"/><Relationship Id="rId9" Type="http://schemas.openxmlformats.org/officeDocument/2006/relationships/hyperlink" Target="mailto:sales@aimdek.com" TargetMode="External"/><Relationship Id="rId5" Type="http://schemas.openxmlformats.org/officeDocument/2006/relationships/hyperlink" Target="mailto:hello@aimdek.com" TargetMode="External"/><Relationship Id="rId6" Type="http://schemas.openxmlformats.org/officeDocument/2006/relationships/image" Target="../media/image14.png"/><Relationship Id="rId7" Type="http://schemas.openxmlformats.org/officeDocument/2006/relationships/hyperlink" Target="mailto:sales@aimdek.com" TargetMode="External"/><Relationship Id="rId8" Type="http://schemas.openxmlformats.org/officeDocument/2006/relationships/hyperlink" Target="mailto:hello@aimde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3"/>
          <p:cNvPicPr preferRelativeResize="0"/>
          <p:nvPr/>
        </p:nvPicPr>
        <p:blipFill rotWithShape="1">
          <a:blip r:embed="rId3">
            <a:alphaModFix/>
          </a:blip>
          <a:srcRect b="0" l="0" r="0" t="0"/>
          <a:stretch/>
        </p:blipFill>
        <p:spPr>
          <a:xfrm flipH="1">
            <a:off x="0" y="0"/>
            <a:ext cx="12192000" cy="6858005"/>
          </a:xfrm>
          <a:prstGeom prst="rect">
            <a:avLst/>
          </a:prstGeom>
          <a:noFill/>
          <a:ln>
            <a:noFill/>
          </a:ln>
        </p:spPr>
      </p:pic>
      <p:sp>
        <p:nvSpPr>
          <p:cNvPr id="64" name="Google Shape;64;p13"/>
          <p:cNvSpPr/>
          <p:nvPr/>
        </p:nvSpPr>
        <p:spPr>
          <a:xfrm>
            <a:off x="0" y="0"/>
            <a:ext cx="5673300" cy="6858000"/>
          </a:xfrm>
          <a:prstGeom prst="rect">
            <a:avLst/>
          </a:prstGeom>
          <a:solidFill>
            <a:srgbClr val="4099FF">
              <a:alpha val="6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3"/>
          <p:cNvPicPr preferRelativeResize="0"/>
          <p:nvPr/>
        </p:nvPicPr>
        <p:blipFill>
          <a:blip r:embed="rId4">
            <a:alphaModFix/>
          </a:blip>
          <a:stretch>
            <a:fillRect/>
          </a:stretch>
        </p:blipFill>
        <p:spPr>
          <a:xfrm>
            <a:off x="228050" y="751425"/>
            <a:ext cx="1885800" cy="642375"/>
          </a:xfrm>
          <a:prstGeom prst="rect">
            <a:avLst/>
          </a:prstGeom>
          <a:noFill/>
          <a:ln>
            <a:noFill/>
          </a:ln>
        </p:spPr>
      </p:pic>
      <p:grpSp>
        <p:nvGrpSpPr>
          <p:cNvPr id="66" name="Google Shape;66;p13"/>
          <p:cNvGrpSpPr/>
          <p:nvPr/>
        </p:nvGrpSpPr>
        <p:grpSpPr>
          <a:xfrm>
            <a:off x="164700" y="2407581"/>
            <a:ext cx="5343900" cy="2042838"/>
            <a:chOff x="164700" y="1929448"/>
            <a:chExt cx="5343900" cy="2042838"/>
          </a:xfrm>
        </p:grpSpPr>
        <p:sp>
          <p:nvSpPr>
            <p:cNvPr id="67" name="Google Shape;67;p13"/>
            <p:cNvSpPr txBox="1"/>
            <p:nvPr/>
          </p:nvSpPr>
          <p:spPr>
            <a:xfrm>
              <a:off x="164700" y="1929448"/>
              <a:ext cx="5343900" cy="642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548"/>
                <a:buFont typeface="Arial"/>
                <a:buNone/>
              </a:pPr>
              <a:r>
                <a:rPr b="1" lang="en-US" sz="4200">
                  <a:solidFill>
                    <a:schemeClr val="lt1"/>
                  </a:solidFill>
                  <a:latin typeface="Corbel"/>
                  <a:ea typeface="Corbel"/>
                  <a:cs typeface="Corbel"/>
                  <a:sym typeface="Corbel"/>
                </a:rPr>
                <a:t>Serverless Computing</a:t>
              </a:r>
              <a:endParaRPr b="1" sz="4200">
                <a:latin typeface="Corbel"/>
                <a:ea typeface="Corbel"/>
                <a:cs typeface="Corbel"/>
                <a:sym typeface="Corbel"/>
              </a:endParaRPr>
            </a:p>
          </p:txBody>
        </p:sp>
        <p:sp>
          <p:nvSpPr>
            <p:cNvPr id="68" name="Google Shape;68;p13"/>
            <p:cNvSpPr txBox="1"/>
            <p:nvPr/>
          </p:nvSpPr>
          <p:spPr>
            <a:xfrm>
              <a:off x="181500" y="2873087"/>
              <a:ext cx="5168700" cy="10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lt1"/>
                  </a:solidFill>
                  <a:latin typeface="Corbel"/>
                  <a:ea typeface="Corbel"/>
                  <a:cs typeface="Corbel"/>
                  <a:sym typeface="Corbel"/>
                </a:rPr>
                <a:t>By: Jainil Shah</a:t>
              </a:r>
              <a:endParaRPr sz="2400">
                <a:solidFill>
                  <a:schemeClr val="lt1"/>
                </a:solidFill>
                <a:latin typeface="Corbel"/>
                <a:ea typeface="Corbel"/>
                <a:cs typeface="Corbel"/>
                <a:sym typeface="Corbel"/>
              </a:endParaRPr>
            </a:p>
            <a:p>
              <a:pPr indent="0" lvl="0" marL="0" rtl="0" algn="l">
                <a:spcBef>
                  <a:spcPts val="0"/>
                </a:spcBef>
                <a:spcAft>
                  <a:spcPts val="0"/>
                </a:spcAft>
                <a:buClr>
                  <a:schemeClr val="lt1"/>
                </a:buClr>
                <a:buSzPts val="2184"/>
                <a:buFont typeface="Arial"/>
                <a:buNone/>
              </a:pPr>
              <a:r>
                <a:rPr lang="en-US" sz="2400">
                  <a:solidFill>
                    <a:schemeClr val="lt1"/>
                  </a:solidFill>
                  <a:latin typeface="Corbel"/>
                  <a:ea typeface="Corbel"/>
                  <a:cs typeface="Corbel"/>
                  <a:sym typeface="Corbel"/>
                </a:rPr>
                <a:t>        Mihir Mehta </a:t>
              </a:r>
              <a:endParaRPr sz="2400">
                <a:solidFill>
                  <a:schemeClr val="lt1"/>
                </a:solidFill>
                <a:latin typeface="Corbel"/>
                <a:ea typeface="Corbel"/>
                <a:cs typeface="Corbel"/>
                <a:sym typeface="Corbel"/>
              </a:endParaRPr>
            </a:p>
            <a:p>
              <a:pPr indent="0" lvl="0" marL="0" rtl="0" algn="l">
                <a:spcBef>
                  <a:spcPts val="0"/>
                </a:spcBef>
                <a:spcAft>
                  <a:spcPts val="0"/>
                </a:spcAft>
                <a:buClr>
                  <a:schemeClr val="lt1"/>
                </a:buClr>
                <a:buSzPts val="2184"/>
                <a:buFont typeface="Arial"/>
                <a:buNone/>
              </a:pPr>
              <a:r>
                <a:rPr lang="en-US" sz="2400">
                  <a:solidFill>
                    <a:schemeClr val="lt1"/>
                  </a:solidFill>
                  <a:latin typeface="Corbel"/>
                  <a:ea typeface="Corbel"/>
                  <a:cs typeface="Corbel"/>
                  <a:sym typeface="Corbel"/>
                </a:rPr>
                <a:t>        Viral Ghosh</a:t>
              </a:r>
              <a:endParaRPr sz="2400">
                <a:solidFill>
                  <a:schemeClr val="lt1"/>
                </a:solidFill>
                <a:latin typeface="Corbel"/>
                <a:ea typeface="Corbel"/>
                <a:cs typeface="Corbel"/>
                <a:sym typeface="Corbel"/>
              </a:endParaRPr>
            </a:p>
            <a:p>
              <a:pPr indent="0" lvl="0" marL="0" rtl="0" algn="l">
                <a:spcBef>
                  <a:spcPts val="0"/>
                </a:spcBef>
                <a:spcAft>
                  <a:spcPts val="0"/>
                </a:spcAft>
                <a:buNone/>
              </a:pPr>
              <a:r>
                <a:t/>
              </a:r>
              <a:endParaRPr sz="2400">
                <a:latin typeface="Corbel"/>
                <a:ea typeface="Corbel"/>
                <a:cs typeface="Corbel"/>
                <a:sym typeface="Corbel"/>
              </a:endParaRPr>
            </a:p>
          </p:txBody>
        </p:sp>
      </p:grpSp>
      <p:sp>
        <p:nvSpPr>
          <p:cNvPr id="69" name="Google Shape;69;p13"/>
          <p:cNvSpPr txBox="1"/>
          <p:nvPr/>
        </p:nvSpPr>
        <p:spPr>
          <a:xfrm>
            <a:off x="119625" y="5877375"/>
            <a:ext cx="24627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Corbel"/>
                <a:ea typeface="Corbel"/>
                <a:cs typeface="Corbel"/>
                <a:sym typeface="Corbel"/>
              </a:rPr>
              <a:t>WWW.AIMDEK.COM</a:t>
            </a:r>
            <a:endParaRPr>
              <a:solidFill>
                <a:srgbClr val="FFFFFF"/>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lt1"/>
              </a:buClr>
              <a:buSzPts val="3600"/>
              <a:buFont typeface="Corbel"/>
              <a:buNone/>
            </a:pPr>
            <a:r>
              <a:rPr b="1" lang="en-US" sz="3600">
                <a:solidFill>
                  <a:srgbClr val="4099FF"/>
                </a:solidFill>
                <a:latin typeface="Corbel"/>
                <a:ea typeface="Corbel"/>
                <a:cs typeface="Corbel"/>
                <a:sym typeface="Corbel"/>
              </a:rPr>
              <a:t>Serverless : Characteristics</a:t>
            </a:r>
            <a:endParaRPr b="1" sz="3600">
              <a:solidFill>
                <a:srgbClr val="4099FF"/>
              </a:solidFill>
              <a:latin typeface="Corbel"/>
              <a:ea typeface="Corbel"/>
              <a:cs typeface="Corbel"/>
              <a:sym typeface="Corbel"/>
            </a:endParaRPr>
          </a:p>
        </p:txBody>
      </p:sp>
      <p:sp>
        <p:nvSpPr>
          <p:cNvPr id="137" name="Google Shape;137;p22"/>
          <p:cNvSpPr txBox="1"/>
          <p:nvPr>
            <p:ph idx="1" type="body"/>
          </p:nvPr>
        </p:nvSpPr>
        <p:spPr>
          <a:xfrm>
            <a:off x="1055475" y="1614625"/>
            <a:ext cx="9074100" cy="4654200"/>
          </a:xfrm>
          <a:prstGeom prst="rect">
            <a:avLst/>
          </a:prstGeom>
          <a:noFill/>
          <a:ln>
            <a:noFill/>
          </a:ln>
        </p:spPr>
        <p:txBody>
          <a:bodyPr anchorCtr="0" anchor="t" bIns="45675" lIns="45675" spcFirstLastPara="1" rIns="45675" wrap="square" tIns="45675">
            <a:noAutofit/>
          </a:bodyPr>
          <a:lstStyle/>
          <a:p>
            <a:pPr indent="-349250" lvl="0" marL="457200" rtl="0" algn="l">
              <a:lnSpc>
                <a:spcPct val="150000"/>
              </a:lnSpc>
              <a:spcBef>
                <a:spcPts val="1400"/>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Independent, server-side, logical functions : small, separate, units of logic that take input arguments, process them in some manner, then return the result.</a:t>
            </a:r>
            <a:endParaRPr sz="1900">
              <a:solidFill>
                <a:srgbClr val="434343"/>
              </a:solidFill>
              <a:latin typeface="Calibri"/>
              <a:ea typeface="Calibri"/>
              <a:cs typeface="Calibri"/>
              <a:sym typeface="Calibri"/>
            </a:endParaRPr>
          </a:p>
          <a:p>
            <a:pPr indent="-349250" lvl="0" marL="457200" rtl="0" algn="l">
              <a:lnSpc>
                <a:spcPct val="150000"/>
              </a:lnSpc>
              <a:spcBef>
                <a:spcPts val="0"/>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Cost : Typically its  Pay As You Go</a:t>
            </a:r>
            <a:endParaRPr sz="1900">
              <a:solidFill>
                <a:srgbClr val="434343"/>
              </a:solidFill>
              <a:latin typeface="Calibri"/>
              <a:ea typeface="Calibri"/>
              <a:cs typeface="Calibri"/>
              <a:sym typeface="Calibri"/>
            </a:endParaRPr>
          </a:p>
          <a:p>
            <a:pPr indent="-349250" lvl="0" marL="457200" marR="5080" rtl="0" algn="l">
              <a:lnSpc>
                <a:spcPct val="150000"/>
              </a:lnSpc>
              <a:spcBef>
                <a:spcPts val="0"/>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Simple Deployment  : Thanks to the small size of deployment artifacts, in general, deployments are simple and quick. Deployment artifacts are typically idiomatic of the chosen runtime e.g. NuGet packages, npm packages, JAR files</a:t>
            </a:r>
            <a:endParaRPr sz="1900">
              <a:solidFill>
                <a:srgbClr val="434343"/>
              </a:solidFill>
              <a:latin typeface="Calibri"/>
              <a:ea typeface="Calibri"/>
              <a:cs typeface="Calibri"/>
              <a:sym typeface="Calibri"/>
            </a:endParaRPr>
          </a:p>
          <a:p>
            <a:pPr indent="-349250" lvl="0" marL="457200" marR="5080" rtl="0" algn="l">
              <a:lnSpc>
                <a:spcPct val="150000"/>
              </a:lnSpc>
              <a:spcBef>
                <a:spcPts val="0"/>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Ephemeral :  designed to spin up quickly, do their work and then shut down again.</a:t>
            </a:r>
            <a:endParaRPr sz="1900">
              <a:solidFill>
                <a:srgbClr val="434343"/>
              </a:solidFill>
              <a:latin typeface="Calibri"/>
              <a:ea typeface="Calibri"/>
              <a:cs typeface="Calibri"/>
              <a:sym typeface="Calibri"/>
            </a:endParaRPr>
          </a:p>
          <a:p>
            <a:pPr indent="-349250" lvl="0" marL="457200" marR="74295" rtl="0" algn="l">
              <a:lnSpc>
                <a:spcPct val="150000"/>
              </a:lnSpc>
              <a:spcBef>
                <a:spcPts val="0"/>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Programming languages : Serverless services support a wide variety of programming languages - Node, Python.</a:t>
            </a:r>
            <a:endParaRPr sz="1900">
              <a:solidFill>
                <a:srgbClr val="434343"/>
              </a:solidFill>
              <a:latin typeface="Calibri"/>
              <a:ea typeface="Calibri"/>
              <a:cs typeface="Calibri"/>
              <a:sym typeface="Calibri"/>
            </a:endParaRPr>
          </a:p>
          <a:p>
            <a:pPr indent="-349250" lvl="0" marL="457200" rtl="0" algn="l">
              <a:lnSpc>
                <a:spcPct val="107916"/>
              </a:lnSpc>
              <a:spcBef>
                <a:spcPts val="0"/>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Stateless : FaaS are stateless, not storing states ,as containers running code will automatically destroy and created by platform.Horizontal Scaling becomes easy.</a:t>
            </a:r>
            <a:r>
              <a:rPr lang="en-US" sz="1900">
                <a:solidFill>
                  <a:srgbClr val="434343"/>
                </a:solidFill>
                <a:latin typeface="Calibri"/>
                <a:ea typeface="Calibri"/>
                <a:cs typeface="Calibri"/>
                <a:sym typeface="Calibri"/>
              </a:rPr>
              <a:t>..</a:t>
            </a:r>
            <a:endParaRPr sz="1900">
              <a:solidFill>
                <a:srgbClr val="434343"/>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lt1"/>
              </a:buClr>
              <a:buSzPts val="3600"/>
              <a:buFont typeface="Corbel"/>
              <a:buNone/>
            </a:pPr>
            <a:r>
              <a:rPr b="1" lang="en-US" sz="3600">
                <a:solidFill>
                  <a:srgbClr val="4099FF"/>
                </a:solidFill>
                <a:latin typeface="Corbel"/>
                <a:ea typeface="Corbel"/>
                <a:cs typeface="Corbel"/>
                <a:sym typeface="Corbel"/>
              </a:rPr>
              <a:t>Serverless : Characteristics</a:t>
            </a:r>
            <a:endParaRPr b="1" sz="3600">
              <a:solidFill>
                <a:srgbClr val="4099FF"/>
              </a:solidFill>
              <a:latin typeface="Corbel"/>
              <a:ea typeface="Corbel"/>
              <a:cs typeface="Corbel"/>
              <a:sym typeface="Corbel"/>
            </a:endParaRPr>
          </a:p>
        </p:txBody>
      </p:sp>
      <p:sp>
        <p:nvSpPr>
          <p:cNvPr id="143" name="Google Shape;143;p23"/>
          <p:cNvSpPr txBox="1"/>
          <p:nvPr>
            <p:ph idx="1" type="body"/>
          </p:nvPr>
        </p:nvSpPr>
        <p:spPr>
          <a:xfrm>
            <a:off x="1055475" y="1919425"/>
            <a:ext cx="9074100" cy="4117200"/>
          </a:xfrm>
          <a:prstGeom prst="rect">
            <a:avLst/>
          </a:prstGeom>
          <a:noFill/>
          <a:ln>
            <a:noFill/>
          </a:ln>
        </p:spPr>
        <p:txBody>
          <a:bodyPr anchorCtr="0" anchor="t" bIns="45675" lIns="45675" spcFirstLastPara="1" rIns="45675" wrap="square" tIns="45675">
            <a:noAutofit/>
          </a:bodyPr>
          <a:lstStyle/>
          <a:p>
            <a:pPr indent="-361950" lvl="0" marL="457200" rtl="0" algn="l">
              <a:lnSpc>
                <a:spcPct val="114166"/>
              </a:lnSpc>
              <a:spcBef>
                <a:spcPts val="0"/>
              </a:spcBef>
              <a:spcAft>
                <a:spcPts val="0"/>
              </a:spcAft>
              <a:buClr>
                <a:srgbClr val="4099FF"/>
              </a:buClr>
              <a:buSzPts val="2100"/>
              <a:buFont typeface="Calibri"/>
              <a:buChar char="•"/>
            </a:pPr>
            <a:r>
              <a:rPr lang="en-US" sz="2100">
                <a:solidFill>
                  <a:srgbClr val="434343"/>
                </a:solidFill>
                <a:latin typeface="Calibri"/>
                <a:ea typeface="Calibri"/>
                <a:cs typeface="Calibri"/>
                <a:sym typeface="Calibri"/>
              </a:rPr>
              <a:t>Scalable by Default</a:t>
            </a:r>
            <a:endParaRPr sz="2100">
              <a:solidFill>
                <a:srgbClr val="434343"/>
              </a:solidFill>
              <a:latin typeface="Calibri"/>
              <a:ea typeface="Calibri"/>
              <a:cs typeface="Calibri"/>
              <a:sym typeface="Calibri"/>
            </a:endParaRPr>
          </a:p>
          <a:p>
            <a:pPr indent="-361950" lvl="0" marL="457200" marR="706755" rtl="0" algn="l">
              <a:lnSpc>
                <a:spcPct val="107916"/>
              </a:lnSpc>
              <a:spcBef>
                <a:spcPts val="1839"/>
              </a:spcBef>
              <a:spcAft>
                <a:spcPts val="0"/>
              </a:spcAft>
              <a:buClr>
                <a:srgbClr val="4099FF"/>
              </a:buClr>
              <a:buSzPts val="2100"/>
              <a:buFont typeface="Calibri"/>
              <a:buChar char="•"/>
            </a:pPr>
            <a:r>
              <a:rPr lang="en-US" sz="2100">
                <a:solidFill>
                  <a:srgbClr val="434343"/>
                </a:solidFill>
                <a:latin typeface="Calibri"/>
                <a:ea typeface="Calibri"/>
                <a:cs typeface="Calibri"/>
                <a:sym typeface="Calibri"/>
              </a:rPr>
              <a:t>Event Triggered :Although functions can be invoked directly, they are typically triggered by events from other cloud services, such as incoming HTTP requests, </a:t>
            </a:r>
            <a:endParaRPr sz="2100">
              <a:solidFill>
                <a:srgbClr val="434343"/>
              </a:solidFill>
              <a:latin typeface="Calibri"/>
              <a:ea typeface="Calibri"/>
              <a:cs typeface="Calibri"/>
              <a:sym typeface="Calibri"/>
            </a:endParaRPr>
          </a:p>
          <a:p>
            <a:pPr indent="-361950" lvl="0" marL="457200" marR="706755" rtl="0" algn="l">
              <a:lnSpc>
                <a:spcPct val="107916"/>
              </a:lnSpc>
              <a:spcBef>
                <a:spcPts val="1839"/>
              </a:spcBef>
              <a:spcAft>
                <a:spcPts val="0"/>
              </a:spcAft>
              <a:buClr>
                <a:srgbClr val="4099FF"/>
              </a:buClr>
              <a:buSzPts val="2100"/>
              <a:buFont typeface="Calibri"/>
              <a:buChar char="•"/>
            </a:pPr>
            <a:r>
              <a:rPr lang="en-US" sz="2100">
                <a:solidFill>
                  <a:srgbClr val="434343"/>
                </a:solidFill>
                <a:latin typeface="Calibri"/>
                <a:ea typeface="Calibri"/>
                <a:cs typeface="Calibri"/>
                <a:sym typeface="Calibri"/>
              </a:rPr>
              <a:t>Simple Deployment Model.</a:t>
            </a:r>
            <a:endParaRPr sz="2100">
              <a:solidFill>
                <a:srgbClr val="434343"/>
              </a:solidFill>
              <a:latin typeface="Calibri"/>
              <a:ea typeface="Calibri"/>
              <a:cs typeface="Calibri"/>
              <a:sym typeface="Calibri"/>
            </a:endParaRPr>
          </a:p>
          <a:p>
            <a:pPr indent="-361950" lvl="0" marL="457200" marR="706755" rtl="0" algn="l">
              <a:lnSpc>
                <a:spcPct val="107916"/>
              </a:lnSpc>
              <a:spcBef>
                <a:spcPts val="1839"/>
              </a:spcBef>
              <a:spcAft>
                <a:spcPts val="0"/>
              </a:spcAft>
              <a:buClr>
                <a:srgbClr val="4099FF"/>
              </a:buClr>
              <a:buSzPts val="2100"/>
              <a:buFont typeface="Calibri"/>
              <a:buChar char="•"/>
            </a:pPr>
            <a:r>
              <a:rPr lang="en-US" sz="2100">
                <a:solidFill>
                  <a:srgbClr val="434343"/>
                </a:solidFill>
                <a:latin typeface="Calibri"/>
                <a:ea typeface="Calibri"/>
                <a:cs typeface="Calibri"/>
                <a:sym typeface="Calibri"/>
              </a:rPr>
              <a:t>Small Deployable Units and More focus on Business Value.</a:t>
            </a:r>
            <a:endParaRPr sz="2100">
              <a:solidFill>
                <a:srgbClr val="434343"/>
              </a:solidFill>
              <a:latin typeface="Calibri"/>
              <a:ea typeface="Calibri"/>
              <a:cs typeface="Calibri"/>
              <a:sym typeface="Calibri"/>
            </a:endParaRPr>
          </a:p>
          <a:p>
            <a:pPr indent="-361950" lvl="0" marL="457200" marR="706755" rtl="0" algn="l">
              <a:lnSpc>
                <a:spcPct val="107916"/>
              </a:lnSpc>
              <a:spcBef>
                <a:spcPts val="1839"/>
              </a:spcBef>
              <a:spcAft>
                <a:spcPts val="0"/>
              </a:spcAft>
              <a:buClr>
                <a:srgbClr val="4099FF"/>
              </a:buClr>
              <a:buSzPts val="2100"/>
              <a:buFont typeface="Calibri"/>
              <a:buChar char="•"/>
            </a:pPr>
            <a:r>
              <a:rPr lang="en-US" sz="2100">
                <a:solidFill>
                  <a:srgbClr val="434343"/>
                </a:solidFill>
                <a:latin typeface="Calibri"/>
                <a:ea typeface="Calibri"/>
                <a:cs typeface="Calibri"/>
                <a:sym typeface="Calibri"/>
              </a:rPr>
              <a:t>Managed by  third party .</a:t>
            </a:r>
            <a:endParaRPr sz="2100">
              <a:solidFill>
                <a:srgbClr val="434343"/>
              </a:solidFill>
              <a:latin typeface="Calibri"/>
              <a:ea typeface="Calibri"/>
              <a:cs typeface="Calibri"/>
              <a:sym typeface="Calibri"/>
            </a:endParaRPr>
          </a:p>
          <a:p>
            <a:pPr indent="-361950" lvl="0" marL="457200" marR="706755" rtl="0" algn="l">
              <a:lnSpc>
                <a:spcPct val="107916"/>
              </a:lnSpc>
              <a:spcBef>
                <a:spcPts val="1839"/>
              </a:spcBef>
              <a:spcAft>
                <a:spcPts val="0"/>
              </a:spcAft>
              <a:buClr>
                <a:srgbClr val="4099FF"/>
              </a:buClr>
              <a:buSzPts val="2100"/>
              <a:buFont typeface="Calibri"/>
              <a:buChar char="•"/>
            </a:pPr>
            <a:r>
              <a:rPr lang="en-US" sz="2100">
                <a:solidFill>
                  <a:srgbClr val="434343"/>
                </a:solidFill>
                <a:latin typeface="Calibri"/>
                <a:ea typeface="Calibri"/>
                <a:cs typeface="Calibri"/>
                <a:sym typeface="Calibri"/>
              </a:rPr>
              <a:t>No more  “Works on my Machine”</a:t>
            </a:r>
            <a:endParaRPr sz="2100">
              <a:solidFill>
                <a:srgbClr val="434343"/>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Commercial platforms</a:t>
            </a:r>
            <a:endParaRPr b="1" sz="3600">
              <a:solidFill>
                <a:srgbClr val="4099FF"/>
              </a:solidFill>
              <a:latin typeface="Corbel"/>
              <a:ea typeface="Corbel"/>
              <a:cs typeface="Corbel"/>
              <a:sym typeface="Corbel"/>
            </a:endParaRPr>
          </a:p>
        </p:txBody>
      </p:sp>
      <p:sp>
        <p:nvSpPr>
          <p:cNvPr id="149" name="Google Shape;149;p24"/>
          <p:cNvSpPr txBox="1"/>
          <p:nvPr>
            <p:ph idx="1" type="body"/>
          </p:nvPr>
        </p:nvSpPr>
        <p:spPr>
          <a:xfrm>
            <a:off x="1055475" y="1919425"/>
            <a:ext cx="9074100" cy="4117200"/>
          </a:xfrm>
          <a:prstGeom prst="rect">
            <a:avLst/>
          </a:prstGeom>
          <a:noFill/>
          <a:ln>
            <a:noFill/>
          </a:ln>
        </p:spPr>
        <p:txBody>
          <a:bodyPr anchorCtr="0" anchor="t" bIns="45675" lIns="45675" spcFirstLastPara="1" rIns="45675" wrap="square" tIns="45675">
            <a:noAutofit/>
          </a:bodyPr>
          <a:lstStyle/>
          <a:p>
            <a:pPr indent="-381000" lvl="0" marL="457200" rtl="0" algn="l">
              <a:lnSpc>
                <a:spcPct val="150000"/>
              </a:lnSpc>
              <a:spcBef>
                <a:spcPts val="100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Amazon’s AWS Lambda</a:t>
            </a:r>
            <a:endParaRPr sz="2400">
              <a:solidFill>
                <a:srgbClr val="434343"/>
              </a:solidFill>
              <a:latin typeface="Calibri"/>
              <a:ea typeface="Calibri"/>
              <a:cs typeface="Calibri"/>
              <a:sym typeface="Calibri"/>
            </a:endParaRPr>
          </a:p>
          <a:p>
            <a:pPr indent="-381000" lvl="0" marL="457200" rtl="0" algn="l">
              <a:lnSpc>
                <a:spcPct val="150000"/>
              </a:lnSpc>
              <a:spcBef>
                <a:spcPts val="100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Google’s Cloud Functions</a:t>
            </a:r>
            <a:endParaRPr sz="2400">
              <a:solidFill>
                <a:srgbClr val="434343"/>
              </a:solidFill>
              <a:latin typeface="Calibri"/>
              <a:ea typeface="Calibri"/>
              <a:cs typeface="Calibri"/>
              <a:sym typeface="Calibri"/>
            </a:endParaRPr>
          </a:p>
          <a:p>
            <a:pPr indent="-381000" lvl="0" marL="457200" rtl="0" algn="l">
              <a:lnSpc>
                <a:spcPct val="150000"/>
              </a:lnSpc>
              <a:spcBef>
                <a:spcPts val="100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Microsoft Azure Functions</a:t>
            </a:r>
            <a:endParaRPr sz="2400">
              <a:solidFill>
                <a:srgbClr val="434343"/>
              </a:solidFill>
              <a:latin typeface="Calibri"/>
              <a:ea typeface="Calibri"/>
              <a:cs typeface="Calibri"/>
              <a:sym typeface="Calibri"/>
            </a:endParaRPr>
          </a:p>
          <a:p>
            <a:pPr indent="-381000" lvl="0" marL="457200" rtl="0" algn="l">
              <a:lnSpc>
                <a:spcPct val="150000"/>
              </a:lnSpc>
              <a:spcBef>
                <a:spcPts val="100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IBM Cloud Functions</a:t>
            </a:r>
            <a:endParaRPr sz="2400">
              <a:solidFill>
                <a:srgbClr val="434343"/>
              </a:solidFill>
              <a:latin typeface="Calibri"/>
              <a:ea typeface="Calibri"/>
              <a:cs typeface="Calibri"/>
              <a:sym typeface="Calibri"/>
            </a:endParaRPr>
          </a:p>
          <a:p>
            <a:pPr indent="-381000" lvl="0" marL="457200" rtl="0" algn="l">
              <a:lnSpc>
                <a:spcPct val="150000"/>
              </a:lnSpc>
              <a:spcBef>
                <a:spcPts val="100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OpenLambda</a:t>
            </a:r>
            <a:endParaRPr sz="2400">
              <a:solidFill>
                <a:srgbClr val="434343"/>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Amazon’s AWS Lambda</a:t>
            </a:r>
            <a:endParaRPr b="1" sz="3600">
              <a:solidFill>
                <a:srgbClr val="4099FF"/>
              </a:solidFill>
              <a:latin typeface="Corbel"/>
              <a:ea typeface="Corbel"/>
              <a:cs typeface="Corbel"/>
              <a:sym typeface="Corbel"/>
            </a:endParaRPr>
          </a:p>
        </p:txBody>
      </p:sp>
      <p:sp>
        <p:nvSpPr>
          <p:cNvPr id="155" name="Google Shape;155;p25"/>
          <p:cNvSpPr txBox="1"/>
          <p:nvPr>
            <p:ph idx="1" type="body"/>
          </p:nvPr>
        </p:nvSpPr>
        <p:spPr>
          <a:xfrm>
            <a:off x="1055475" y="1919425"/>
            <a:ext cx="9074100" cy="4117200"/>
          </a:xfrm>
          <a:prstGeom prst="rect">
            <a:avLst/>
          </a:prstGeom>
          <a:noFill/>
          <a:ln>
            <a:noFill/>
          </a:ln>
        </p:spPr>
        <p:txBody>
          <a:bodyPr anchorCtr="0" anchor="t" bIns="45675" lIns="45675" spcFirstLastPara="1" rIns="45675" wrap="square" tIns="45675">
            <a:noAutofit/>
          </a:bodyPr>
          <a:lstStyle/>
          <a:p>
            <a:pPr indent="-368300" lvl="0" marL="457200" rtl="0" algn="l">
              <a:lnSpc>
                <a:spcPct val="150000"/>
              </a:lnSpc>
              <a:spcBef>
                <a:spcPts val="100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Amazon’s AWS Lambda was the first serverless platform ,it is a compute service that lets you run code without provisioning or managing servers.”</a:t>
            </a:r>
            <a:endParaRPr sz="2200">
              <a:solidFill>
                <a:srgbClr val="434343"/>
              </a:solidFill>
              <a:latin typeface="Calibri"/>
              <a:ea typeface="Calibri"/>
              <a:cs typeface="Calibri"/>
              <a:sym typeface="Calibri"/>
            </a:endParaRPr>
          </a:p>
          <a:p>
            <a:pPr indent="-368300" lvl="0" marL="457200" marR="523875" rtl="0" algn="l">
              <a:lnSpc>
                <a:spcPct val="150000"/>
              </a:lnSpc>
              <a:spcBef>
                <a:spcPts val="100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AWS Lambda executes code only when needed and scales automatically, from a few requests per day to thousands per second.</a:t>
            </a:r>
            <a:endParaRPr sz="2200">
              <a:solidFill>
                <a:srgbClr val="434343"/>
              </a:solidFill>
              <a:latin typeface="Calibri"/>
              <a:ea typeface="Calibri"/>
              <a:cs typeface="Calibri"/>
              <a:sym typeface="Calibri"/>
            </a:endParaRPr>
          </a:p>
          <a:p>
            <a:pPr indent="-368300" lvl="0" marL="457200" rtl="0" algn="l">
              <a:lnSpc>
                <a:spcPct val="150000"/>
              </a:lnSpc>
              <a:spcBef>
                <a:spcPts val="100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Pay only for the compute time.</a:t>
            </a:r>
            <a:endParaRPr sz="2200">
              <a:solidFill>
                <a:srgbClr val="434343"/>
              </a:solidFill>
              <a:latin typeface="Calibri"/>
              <a:ea typeface="Calibri"/>
              <a:cs typeface="Calibri"/>
              <a:sym typeface="Calibri"/>
            </a:endParaRPr>
          </a:p>
          <a:p>
            <a:pPr indent="-368300" lvl="0" marL="457200" rtl="0" algn="l">
              <a:lnSpc>
                <a:spcPct val="150000"/>
              </a:lnSpc>
              <a:spcBef>
                <a:spcPts val="100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Can run code for virtually any type of application or backend service</a:t>
            </a:r>
            <a:endParaRPr sz="2200">
              <a:solidFill>
                <a:srgbClr val="434343"/>
              </a:solidFill>
              <a:latin typeface="Calibri"/>
              <a:ea typeface="Calibri"/>
              <a:cs typeface="Calibri"/>
              <a:sym typeface="Calibri"/>
            </a:endParaRPr>
          </a:p>
        </p:txBody>
      </p:sp>
      <p:sp>
        <p:nvSpPr>
          <p:cNvPr id="156" name="Google Shape;156;p25"/>
          <p:cNvSpPr/>
          <p:nvPr/>
        </p:nvSpPr>
        <p:spPr>
          <a:xfrm>
            <a:off x="10431780" y="5178552"/>
            <a:ext cx="1376100" cy="142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Amazon’s AWS Lambda</a:t>
            </a:r>
            <a:endParaRPr b="1" sz="3600">
              <a:solidFill>
                <a:srgbClr val="4099FF"/>
              </a:solidFill>
              <a:latin typeface="Corbel"/>
              <a:ea typeface="Corbel"/>
              <a:cs typeface="Corbel"/>
              <a:sym typeface="Corbel"/>
            </a:endParaRPr>
          </a:p>
        </p:txBody>
      </p:sp>
      <p:sp>
        <p:nvSpPr>
          <p:cNvPr id="162" name="Google Shape;162;p26"/>
          <p:cNvSpPr txBox="1"/>
          <p:nvPr>
            <p:ph idx="1" type="body"/>
          </p:nvPr>
        </p:nvSpPr>
        <p:spPr>
          <a:xfrm>
            <a:off x="1055475" y="1919425"/>
            <a:ext cx="9074100" cy="4117200"/>
          </a:xfrm>
          <a:prstGeom prst="rect">
            <a:avLst/>
          </a:prstGeom>
          <a:noFill/>
          <a:ln>
            <a:noFill/>
          </a:ln>
        </p:spPr>
        <p:txBody>
          <a:bodyPr anchorCtr="0" anchor="t" bIns="45675" lIns="45675" spcFirstLastPara="1" rIns="45675" wrap="square" tIns="45675">
            <a:noAutofit/>
          </a:bodyPr>
          <a:lstStyle/>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Currently AWS Lambda supports Node.js, Java, C# , Go and Python and </a:t>
            </a:r>
            <a:r>
              <a:rPr lang="en-US" sz="2200">
                <a:solidFill>
                  <a:srgbClr val="434343"/>
                </a:solidFill>
                <a:uFill>
                  <a:noFill/>
                </a:uFill>
                <a:latin typeface="Calibri"/>
                <a:ea typeface="Calibri"/>
                <a:cs typeface="Calibri"/>
                <a:sym typeface="Calibri"/>
                <a:hlinkClick r:id="rId3">
                  <a:extLst>
                    <a:ext uri="{A12FA001-AC4F-418D-AE19-62706E023703}">
                      <ahyp:hlinkClr val="tx"/>
                    </a:ext>
                  </a:extLst>
                </a:hlinkClick>
              </a:rPr>
              <a:t>PowerShell</a:t>
            </a:r>
            <a:endParaRPr sz="2200">
              <a:solidFill>
                <a:srgbClr val="434343"/>
              </a:solidFill>
              <a:latin typeface="Calibri"/>
              <a:ea typeface="Calibri"/>
              <a:cs typeface="Calibri"/>
              <a:sym typeface="Calibri"/>
            </a:endParaRPr>
          </a:p>
          <a:p>
            <a:pPr indent="-368300" lvl="0" marL="457200" marR="5080" rtl="0" algn="l">
              <a:lnSpc>
                <a:spcPct val="150000"/>
              </a:lnSpc>
              <a:spcBef>
                <a:spcPts val="2585"/>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AWS Lambda automatically scales application by running code in response to each trigger.</a:t>
            </a:r>
            <a:endParaRPr sz="2200">
              <a:solidFill>
                <a:srgbClr val="434343"/>
              </a:solidFill>
              <a:latin typeface="Calibri"/>
              <a:ea typeface="Calibri"/>
              <a:cs typeface="Calibri"/>
              <a:sym typeface="Calibri"/>
            </a:endParaRPr>
          </a:p>
          <a:p>
            <a:pPr indent="-368300" lvl="0" marL="457200" rtl="0" algn="l">
              <a:lnSpc>
                <a:spcPct val="150000"/>
              </a:lnSpc>
              <a:spcBef>
                <a:spcPts val="2045"/>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With AWS Lambda,we are charged for every </a:t>
            </a:r>
            <a:r>
              <a:rPr i="1" lang="en-US" sz="2200">
                <a:solidFill>
                  <a:srgbClr val="434343"/>
                </a:solidFill>
                <a:latin typeface="Calibri"/>
                <a:ea typeface="Calibri"/>
                <a:cs typeface="Calibri"/>
                <a:sym typeface="Calibri"/>
              </a:rPr>
              <a:t>100ms</a:t>
            </a:r>
            <a:endParaRPr sz="2600">
              <a:solidFill>
                <a:srgbClr val="434343"/>
              </a:solidFill>
              <a:latin typeface="Calibri"/>
              <a:ea typeface="Calibri"/>
              <a:cs typeface="Calibri"/>
              <a:sym typeface="Calibri"/>
            </a:endParaRPr>
          </a:p>
        </p:txBody>
      </p:sp>
      <p:sp>
        <p:nvSpPr>
          <p:cNvPr id="163" name="Google Shape;163;p26"/>
          <p:cNvSpPr/>
          <p:nvPr/>
        </p:nvSpPr>
        <p:spPr>
          <a:xfrm>
            <a:off x="10431780" y="5178552"/>
            <a:ext cx="1376100" cy="142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19027"/>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Google’s Cloud Functions</a:t>
            </a:r>
            <a:endParaRPr b="1" sz="3600">
              <a:solidFill>
                <a:srgbClr val="4099FF"/>
              </a:solidFill>
              <a:latin typeface="Corbel"/>
              <a:ea typeface="Corbel"/>
              <a:cs typeface="Corbel"/>
              <a:sym typeface="Corbel"/>
            </a:endParaRPr>
          </a:p>
        </p:txBody>
      </p:sp>
      <p:sp>
        <p:nvSpPr>
          <p:cNvPr id="169" name="Google Shape;169;p27"/>
          <p:cNvSpPr txBox="1"/>
          <p:nvPr>
            <p:ph idx="1" type="body"/>
          </p:nvPr>
        </p:nvSpPr>
        <p:spPr>
          <a:xfrm>
            <a:off x="1055475" y="1919425"/>
            <a:ext cx="9074100" cy="2691300"/>
          </a:xfrm>
          <a:prstGeom prst="rect">
            <a:avLst/>
          </a:prstGeom>
          <a:noFill/>
          <a:ln>
            <a:noFill/>
          </a:ln>
        </p:spPr>
        <p:txBody>
          <a:bodyPr anchorCtr="0" anchor="t" bIns="45675" lIns="45675" spcFirstLastPara="1" rIns="45675" wrap="square" tIns="45675">
            <a:noAutofit/>
          </a:bodyPr>
          <a:lstStyle/>
          <a:p>
            <a:pPr indent="-381000" lvl="0" marL="457200" rtl="0" algn="l">
              <a:lnSpc>
                <a:spcPct val="150000"/>
              </a:lnSpc>
              <a:spcBef>
                <a:spcPts val="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Google Cloud Functions provides basic FaaS functionality to run serverless functions written in Node js , Go, Python and Java.</a:t>
            </a:r>
            <a:endParaRPr sz="2400">
              <a:solidFill>
                <a:srgbClr val="434343"/>
              </a:solidFill>
              <a:latin typeface="Calibri"/>
              <a:ea typeface="Calibri"/>
              <a:cs typeface="Calibri"/>
              <a:sym typeface="Calibri"/>
            </a:endParaRPr>
          </a:p>
          <a:p>
            <a:pPr indent="-381000" lvl="0" marL="457200" rtl="0" algn="l">
              <a:lnSpc>
                <a:spcPct val="150000"/>
              </a:lnSpc>
              <a:spcBef>
                <a:spcPts val="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Automatically scales, highly available and fault tolerant.</a:t>
            </a:r>
            <a:endParaRPr sz="2400">
              <a:solidFill>
                <a:srgbClr val="434343"/>
              </a:solidFill>
              <a:latin typeface="Calibri"/>
              <a:ea typeface="Calibri"/>
              <a:cs typeface="Calibri"/>
              <a:sym typeface="Calibri"/>
            </a:endParaRPr>
          </a:p>
          <a:p>
            <a:pPr indent="-381000" lvl="0" marL="457200" rtl="0" algn="l">
              <a:lnSpc>
                <a:spcPct val="150000"/>
              </a:lnSpc>
              <a:spcBef>
                <a:spcPts val="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No servers to provision, manage, or upgrade</a:t>
            </a:r>
            <a:endParaRPr sz="2400">
              <a:solidFill>
                <a:srgbClr val="434343"/>
              </a:solidFill>
              <a:latin typeface="Calibri"/>
              <a:ea typeface="Calibri"/>
              <a:cs typeface="Calibri"/>
              <a:sym typeface="Calibri"/>
            </a:endParaRPr>
          </a:p>
          <a:p>
            <a:pPr indent="-381000" lvl="0" marL="457200" rtl="0" algn="l">
              <a:lnSpc>
                <a:spcPct val="150000"/>
              </a:lnSpc>
              <a:spcBef>
                <a:spcPts val="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Pay only while your code runs.</a:t>
            </a:r>
            <a:endParaRPr sz="2400">
              <a:solidFill>
                <a:srgbClr val="434343"/>
              </a:solidFill>
              <a:latin typeface="Calibri"/>
              <a:ea typeface="Calibri"/>
              <a:cs typeface="Calibri"/>
              <a:sym typeface="Calibri"/>
            </a:endParaRPr>
          </a:p>
        </p:txBody>
      </p:sp>
      <p:sp>
        <p:nvSpPr>
          <p:cNvPr id="170" name="Google Shape;170;p27"/>
          <p:cNvSpPr/>
          <p:nvPr/>
        </p:nvSpPr>
        <p:spPr>
          <a:xfrm>
            <a:off x="9940543" y="5704822"/>
            <a:ext cx="1649100" cy="91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
        <p:nvSpPr>
          <p:cNvPr id="171" name="Google Shape;171;p27"/>
          <p:cNvSpPr/>
          <p:nvPr/>
        </p:nvSpPr>
        <p:spPr>
          <a:xfrm>
            <a:off x="1535307" y="4915325"/>
            <a:ext cx="6513600" cy="1412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Microsoft Azure Functions</a:t>
            </a:r>
            <a:endParaRPr b="1" sz="3600">
              <a:solidFill>
                <a:srgbClr val="4099FF"/>
              </a:solidFill>
              <a:latin typeface="Corbel"/>
              <a:ea typeface="Corbel"/>
              <a:cs typeface="Corbel"/>
              <a:sym typeface="Corbel"/>
            </a:endParaRPr>
          </a:p>
        </p:txBody>
      </p:sp>
      <p:sp>
        <p:nvSpPr>
          <p:cNvPr id="177" name="Google Shape;177;p28"/>
          <p:cNvSpPr txBox="1"/>
          <p:nvPr>
            <p:ph idx="1" type="body"/>
          </p:nvPr>
        </p:nvSpPr>
        <p:spPr>
          <a:xfrm>
            <a:off x="1055475" y="1919425"/>
            <a:ext cx="9074100" cy="2691300"/>
          </a:xfrm>
          <a:prstGeom prst="rect">
            <a:avLst/>
          </a:prstGeom>
          <a:noFill/>
          <a:ln>
            <a:noFill/>
          </a:ln>
        </p:spPr>
        <p:txBody>
          <a:bodyPr anchorCtr="0" anchor="t" bIns="45675" lIns="45675" spcFirstLastPara="1" rIns="45675" wrap="square" tIns="45675">
            <a:noAutofit/>
          </a:bodyPr>
          <a:lstStyle/>
          <a:p>
            <a:pPr indent="-381000" lvl="0" marL="457200" marR="331470" rtl="0" algn="l">
              <a:lnSpc>
                <a:spcPct val="150000"/>
              </a:lnSpc>
              <a:spcBef>
                <a:spcPts val="100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Microsoft Azure Functions provides HTTP webhooks and integration with Azure services to run user provided functions.</a:t>
            </a:r>
            <a:endParaRPr sz="2400">
              <a:solidFill>
                <a:srgbClr val="434343"/>
              </a:solidFill>
              <a:latin typeface="Calibri"/>
              <a:ea typeface="Calibri"/>
              <a:cs typeface="Calibri"/>
              <a:sym typeface="Calibri"/>
            </a:endParaRPr>
          </a:p>
          <a:p>
            <a:pPr indent="-381000" lvl="0" marL="457200" rtl="0" algn="l">
              <a:lnSpc>
                <a:spcPct val="150000"/>
              </a:lnSpc>
              <a:spcBef>
                <a:spcPts val="100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The platform supports C#, F#, Node.js, Python, java and </a:t>
            </a:r>
            <a:r>
              <a:rPr lang="en-US" sz="2400">
                <a:solidFill>
                  <a:srgbClr val="434343"/>
                </a:solidFill>
                <a:highlight>
                  <a:schemeClr val="lt1"/>
                </a:highlight>
                <a:latin typeface="Calibri"/>
                <a:ea typeface="Calibri"/>
                <a:cs typeface="Calibri"/>
                <a:sym typeface="Calibri"/>
              </a:rPr>
              <a:t>PowerShell.</a:t>
            </a:r>
            <a:endParaRPr sz="2400">
              <a:solidFill>
                <a:srgbClr val="434343"/>
              </a:solidFill>
              <a:highlight>
                <a:schemeClr val="lt1"/>
              </a:highlight>
              <a:latin typeface="Calibri"/>
              <a:ea typeface="Calibri"/>
              <a:cs typeface="Calibri"/>
              <a:sym typeface="Calibri"/>
            </a:endParaRPr>
          </a:p>
          <a:p>
            <a:pPr indent="-381000" lvl="0" marL="457200" rtl="0" algn="l">
              <a:lnSpc>
                <a:spcPct val="150000"/>
              </a:lnSpc>
              <a:spcBef>
                <a:spcPts val="1000"/>
              </a:spcBef>
              <a:spcAft>
                <a:spcPts val="0"/>
              </a:spcAft>
              <a:buClr>
                <a:srgbClr val="4099FF"/>
              </a:buClr>
              <a:buSzPts val="2400"/>
              <a:buFont typeface="Calibri"/>
              <a:buChar char="•"/>
            </a:pPr>
            <a:r>
              <a:rPr lang="en-US" sz="2400">
                <a:solidFill>
                  <a:srgbClr val="434343"/>
                </a:solidFill>
                <a:highlight>
                  <a:schemeClr val="lt1"/>
                </a:highlight>
                <a:latin typeface="Calibri"/>
                <a:ea typeface="Calibri"/>
                <a:cs typeface="Calibri"/>
                <a:sym typeface="Calibri"/>
              </a:rPr>
              <a:t> Pay only for the time spent running your code with Consumption plan.</a:t>
            </a:r>
            <a:endParaRPr sz="2400">
              <a:solidFill>
                <a:srgbClr val="434343"/>
              </a:solidFill>
              <a:latin typeface="Calibri"/>
              <a:ea typeface="Calibri"/>
              <a:cs typeface="Calibri"/>
              <a:sym typeface="Calibri"/>
            </a:endParaRPr>
          </a:p>
          <a:p>
            <a:pPr indent="-381000" lvl="0" marL="457200" marR="5080" rtl="0" algn="l">
              <a:lnSpc>
                <a:spcPct val="150000"/>
              </a:lnSpc>
              <a:spcBef>
                <a:spcPts val="100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The runtime code is open-source and available on GitHub under an MIT License.</a:t>
            </a:r>
            <a:endParaRPr sz="2400">
              <a:solidFill>
                <a:srgbClr val="434343"/>
              </a:solidFill>
              <a:latin typeface="Calibri"/>
              <a:ea typeface="Calibri"/>
              <a:cs typeface="Calibri"/>
              <a:sym typeface="Calibri"/>
            </a:endParaRPr>
          </a:p>
        </p:txBody>
      </p:sp>
      <p:pic>
        <p:nvPicPr>
          <p:cNvPr id="178" name="Google Shape;178;p28"/>
          <p:cNvPicPr preferRelativeResize="0"/>
          <p:nvPr/>
        </p:nvPicPr>
        <p:blipFill>
          <a:blip r:embed="rId3">
            <a:alphaModFix/>
          </a:blip>
          <a:stretch>
            <a:fillRect/>
          </a:stretch>
        </p:blipFill>
        <p:spPr>
          <a:xfrm>
            <a:off x="9943600" y="5588450"/>
            <a:ext cx="1902374" cy="951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IBM Cloud Functions (OpenWhisk )</a:t>
            </a:r>
            <a:endParaRPr b="1" sz="3600">
              <a:solidFill>
                <a:srgbClr val="4099FF"/>
              </a:solidFill>
              <a:latin typeface="Corbel"/>
              <a:ea typeface="Corbel"/>
              <a:cs typeface="Corbel"/>
              <a:sym typeface="Corbel"/>
            </a:endParaRPr>
          </a:p>
        </p:txBody>
      </p:sp>
      <p:sp>
        <p:nvSpPr>
          <p:cNvPr id="184" name="Google Shape;184;p29"/>
          <p:cNvSpPr txBox="1"/>
          <p:nvPr>
            <p:ph idx="1" type="body"/>
          </p:nvPr>
        </p:nvSpPr>
        <p:spPr>
          <a:xfrm>
            <a:off x="1055475" y="1919425"/>
            <a:ext cx="9074100" cy="4171500"/>
          </a:xfrm>
          <a:prstGeom prst="rect">
            <a:avLst/>
          </a:prstGeom>
          <a:noFill/>
          <a:ln>
            <a:noFill/>
          </a:ln>
        </p:spPr>
        <p:txBody>
          <a:bodyPr anchorCtr="0" anchor="t" bIns="45675" lIns="45675" spcFirstLastPara="1" rIns="45675" wrap="square" tIns="45675">
            <a:noAutofit/>
          </a:bodyPr>
          <a:lstStyle/>
          <a:p>
            <a:pPr indent="-381000" lvl="0" marL="457200" marR="5080" rtl="0" algn="l">
              <a:lnSpc>
                <a:spcPct val="150000"/>
              </a:lnSpc>
              <a:spcBef>
                <a:spcPts val="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IBM OpenWhisk provides event-based serverless programming with the ability to chain serverless functions to create composite functions.</a:t>
            </a:r>
            <a:endParaRPr sz="2400">
              <a:solidFill>
                <a:srgbClr val="434343"/>
              </a:solidFill>
              <a:latin typeface="Calibri"/>
              <a:ea typeface="Calibri"/>
              <a:cs typeface="Calibri"/>
              <a:sym typeface="Calibri"/>
            </a:endParaRPr>
          </a:p>
          <a:p>
            <a:pPr indent="-381000" lvl="0" marL="457200" rtl="0" algn="l">
              <a:lnSpc>
                <a:spcPct val="150000"/>
              </a:lnSpc>
              <a:spcBef>
                <a:spcPts val="151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It supports Node.js, Java, Swift, Python, as well as arbitrary binaries embedded in a Docker container.</a:t>
            </a:r>
            <a:endParaRPr sz="2400">
              <a:solidFill>
                <a:srgbClr val="434343"/>
              </a:solidFill>
              <a:latin typeface="Calibri"/>
              <a:ea typeface="Calibri"/>
              <a:cs typeface="Calibri"/>
              <a:sym typeface="Calibri"/>
            </a:endParaRPr>
          </a:p>
          <a:p>
            <a:pPr indent="-381000" lvl="0" marL="457200" marR="516255" rtl="0" algn="l">
              <a:lnSpc>
                <a:spcPct val="150000"/>
              </a:lnSpc>
              <a:spcBef>
                <a:spcPts val="1839"/>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OpenWhisk is available on GitHub under an Apache open source license.</a:t>
            </a:r>
            <a:endParaRPr sz="2400">
              <a:solidFill>
                <a:srgbClr val="434343"/>
              </a:solidFill>
              <a:latin typeface="Calibri"/>
              <a:ea typeface="Calibri"/>
              <a:cs typeface="Calibri"/>
              <a:sym typeface="Calibri"/>
            </a:endParaRPr>
          </a:p>
        </p:txBody>
      </p:sp>
      <p:sp>
        <p:nvSpPr>
          <p:cNvPr id="185" name="Google Shape;185;p29"/>
          <p:cNvSpPr/>
          <p:nvPr/>
        </p:nvSpPr>
        <p:spPr>
          <a:xfrm>
            <a:off x="9966724" y="5642751"/>
            <a:ext cx="1994100" cy="944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lt1"/>
              </a:buClr>
              <a:buSzPts val="3600"/>
              <a:buFont typeface="Corbel"/>
              <a:buNone/>
            </a:pPr>
            <a:r>
              <a:rPr b="1" lang="en-US" sz="3600">
                <a:solidFill>
                  <a:srgbClr val="4099FF"/>
                </a:solidFill>
                <a:latin typeface="Corbel"/>
                <a:ea typeface="Corbel"/>
                <a:cs typeface="Corbel"/>
                <a:sym typeface="Corbel"/>
              </a:rPr>
              <a:t>OpenLambda</a:t>
            </a:r>
            <a:endParaRPr b="1" sz="3600">
              <a:solidFill>
                <a:srgbClr val="4099FF"/>
              </a:solidFill>
              <a:latin typeface="Corbel"/>
              <a:ea typeface="Corbel"/>
              <a:cs typeface="Corbel"/>
              <a:sym typeface="Corbel"/>
            </a:endParaRPr>
          </a:p>
        </p:txBody>
      </p:sp>
      <p:sp>
        <p:nvSpPr>
          <p:cNvPr id="191" name="Google Shape;191;p30"/>
          <p:cNvSpPr txBox="1"/>
          <p:nvPr>
            <p:ph idx="1" type="body"/>
          </p:nvPr>
        </p:nvSpPr>
        <p:spPr>
          <a:xfrm>
            <a:off x="1055475" y="1919425"/>
            <a:ext cx="9074100" cy="4171500"/>
          </a:xfrm>
          <a:prstGeom prst="rect">
            <a:avLst/>
          </a:prstGeom>
          <a:noFill/>
          <a:ln>
            <a:noFill/>
          </a:ln>
        </p:spPr>
        <p:txBody>
          <a:bodyPr anchorCtr="0" anchor="t" bIns="45675" lIns="45675" spcFirstLastPara="1" rIns="45675" wrap="square" tIns="45675">
            <a:noAutofit/>
          </a:bodyPr>
          <a:lstStyle/>
          <a:p>
            <a:pPr indent="-381000" lvl="0" marL="457200" rtl="0" algn="l">
              <a:lnSpc>
                <a:spcPct val="150000"/>
              </a:lnSpc>
              <a:spcBef>
                <a:spcPts val="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OpenLambda is an open-source serverless computing platform. The source-code is available in GitHub under an Apache License.</a:t>
            </a:r>
            <a:endParaRPr sz="2400">
              <a:solidFill>
                <a:srgbClr val="434343"/>
              </a:solidFill>
              <a:latin typeface="Calibri"/>
              <a:ea typeface="Calibri"/>
              <a:cs typeface="Calibri"/>
              <a:sym typeface="Calibri"/>
            </a:endParaRPr>
          </a:p>
          <a:p>
            <a:pPr indent="-381000" lvl="0" marL="457200" marR="5080" rtl="0" algn="l">
              <a:lnSpc>
                <a:spcPct val="150000"/>
              </a:lnSpc>
              <a:spcBef>
                <a:spcPts val="1839"/>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The Lambda model allows developers to specify functions that run in response to various events.</a:t>
            </a:r>
            <a:endParaRPr sz="2400">
              <a:solidFill>
                <a:srgbClr val="434343"/>
              </a:solidFill>
              <a:latin typeface="Calibri"/>
              <a:ea typeface="Calibri"/>
              <a:cs typeface="Calibri"/>
              <a:sym typeface="Calibri"/>
            </a:endParaRPr>
          </a:p>
          <a:p>
            <a:pPr indent="-381000" lvl="0" marL="457200" marR="940435" rtl="0" algn="l">
              <a:lnSpc>
                <a:spcPct val="150000"/>
              </a:lnSpc>
              <a:spcBef>
                <a:spcPts val="1805"/>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OpenLambda will consist of a number of subsystems that will coordinate to run Lambda handlers:</a:t>
            </a:r>
            <a:endParaRPr sz="2400">
              <a:solidFill>
                <a:srgbClr val="434343"/>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Benefits </a:t>
            </a:r>
            <a:endParaRPr b="1" sz="3600">
              <a:solidFill>
                <a:srgbClr val="4099FF"/>
              </a:solidFill>
              <a:latin typeface="Corbel"/>
              <a:ea typeface="Corbel"/>
              <a:cs typeface="Corbel"/>
              <a:sym typeface="Corbel"/>
            </a:endParaRPr>
          </a:p>
        </p:txBody>
      </p:sp>
      <p:sp>
        <p:nvSpPr>
          <p:cNvPr id="197" name="Google Shape;197;p31"/>
          <p:cNvSpPr txBox="1"/>
          <p:nvPr>
            <p:ph idx="1" type="body"/>
          </p:nvPr>
        </p:nvSpPr>
        <p:spPr>
          <a:xfrm>
            <a:off x="892625" y="1851525"/>
            <a:ext cx="9074100" cy="4171500"/>
          </a:xfrm>
          <a:prstGeom prst="rect">
            <a:avLst/>
          </a:prstGeom>
          <a:noFill/>
          <a:ln>
            <a:noFill/>
          </a:ln>
        </p:spPr>
        <p:txBody>
          <a:bodyPr anchorCtr="0" anchor="t" bIns="45675" lIns="45675" spcFirstLastPara="1" rIns="45675" wrap="square" tIns="45675">
            <a:noAutofit/>
          </a:bodyPr>
          <a:lstStyle/>
          <a:p>
            <a:pPr indent="-349250" lvl="0" marL="457200" rtl="0" algn="l">
              <a:lnSpc>
                <a:spcPct val="150000"/>
              </a:lnSpc>
              <a:spcBef>
                <a:spcPts val="0"/>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Compared to IaaS platforms, serverless architectures offer different tradeoffs in terms of control, cost, and flexibility.</a:t>
            </a:r>
            <a:endParaRPr sz="1900">
              <a:solidFill>
                <a:srgbClr val="434343"/>
              </a:solidFill>
              <a:latin typeface="Calibri"/>
              <a:ea typeface="Calibri"/>
              <a:cs typeface="Calibri"/>
              <a:sym typeface="Calibri"/>
            </a:endParaRPr>
          </a:p>
          <a:p>
            <a:pPr indent="-349250" lvl="0" marL="457200" rtl="0" algn="l">
              <a:lnSpc>
                <a:spcPct val="150000"/>
              </a:lnSpc>
              <a:spcBef>
                <a:spcPts val="1535"/>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The serverless paradigm has advantages for both consumers and providers.</a:t>
            </a:r>
            <a:endParaRPr sz="1900">
              <a:solidFill>
                <a:srgbClr val="434343"/>
              </a:solidFill>
              <a:latin typeface="Calibri"/>
              <a:ea typeface="Calibri"/>
              <a:cs typeface="Calibri"/>
              <a:sym typeface="Calibri"/>
            </a:endParaRPr>
          </a:p>
          <a:p>
            <a:pPr indent="-349250" lvl="0" marL="457200" marR="643255" rtl="0" algn="l">
              <a:lnSpc>
                <a:spcPct val="150000"/>
              </a:lnSpc>
              <a:spcBef>
                <a:spcPts val="1830"/>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From the consumer perspective, a cloud developer no longer needs to provision and manage servers, VMs, or containers as the basic computational building block for offering distributed services.</a:t>
            </a:r>
            <a:endParaRPr sz="1900">
              <a:solidFill>
                <a:srgbClr val="434343"/>
              </a:solidFill>
              <a:latin typeface="Calibri"/>
              <a:ea typeface="Calibri"/>
              <a:cs typeface="Calibri"/>
              <a:sym typeface="Calibri"/>
            </a:endParaRPr>
          </a:p>
          <a:p>
            <a:pPr indent="-349250" lvl="0" marL="457200" marR="22225" rtl="0" algn="l">
              <a:lnSpc>
                <a:spcPct val="150000"/>
              </a:lnSpc>
              <a:spcBef>
                <a:spcPts val="1795"/>
              </a:spcBef>
              <a:spcAft>
                <a:spcPts val="0"/>
              </a:spcAft>
              <a:buClr>
                <a:srgbClr val="4099FF"/>
              </a:buClr>
              <a:buSzPts val="1900"/>
              <a:buFont typeface="Calibri"/>
              <a:buChar char="•"/>
            </a:pPr>
            <a:r>
              <a:rPr lang="en-US" sz="1900">
                <a:solidFill>
                  <a:srgbClr val="434343"/>
                </a:solidFill>
                <a:latin typeface="Calibri"/>
                <a:ea typeface="Calibri"/>
                <a:cs typeface="Calibri"/>
                <a:sym typeface="Calibri"/>
              </a:rPr>
              <a:t>The stateless programming model gives the provider more control over the software stack, allowing them to, among other things, more transparently deliver security patches and optimize the platform.</a:t>
            </a:r>
            <a:endParaRPr sz="1900">
              <a:solidFill>
                <a:srgbClr val="434343"/>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838200" y="365125"/>
            <a:ext cx="9480000" cy="1325700"/>
          </a:xfrm>
          <a:prstGeom prst="rect">
            <a:avLst/>
          </a:prstGeom>
          <a:noFill/>
          <a:ln>
            <a:noFill/>
          </a:ln>
        </p:spPr>
        <p:txBody>
          <a:bodyPr anchorCtr="0" anchor="ctr" bIns="45675" lIns="45675" spcFirstLastPara="1" rIns="45675" wrap="square" tIns="45675">
            <a:noAutofit/>
          </a:bodyPr>
          <a:lstStyle/>
          <a:p>
            <a:pPr indent="0" lvl="0" marL="0" marR="0" rtl="0" algn="l">
              <a:lnSpc>
                <a:spcPct val="90000"/>
              </a:lnSpc>
              <a:spcBef>
                <a:spcPts val="0"/>
              </a:spcBef>
              <a:spcAft>
                <a:spcPts val="0"/>
              </a:spcAft>
              <a:buClr>
                <a:srgbClr val="000000"/>
              </a:buClr>
              <a:buSzPts val="5000"/>
              <a:buFont typeface="Montserrat"/>
              <a:buNone/>
            </a:pPr>
            <a:r>
              <a:rPr b="1" lang="en-US" sz="3600">
                <a:solidFill>
                  <a:srgbClr val="4099FF"/>
                </a:solidFill>
                <a:latin typeface="Corbel"/>
                <a:ea typeface="Corbel"/>
                <a:cs typeface="Corbel"/>
                <a:sym typeface="Corbel"/>
              </a:rPr>
              <a:t>Agenda</a:t>
            </a:r>
            <a:endParaRPr b="1" sz="3600">
              <a:solidFill>
                <a:srgbClr val="4099FF"/>
              </a:solidFill>
              <a:latin typeface="Corbel"/>
              <a:ea typeface="Corbel"/>
              <a:cs typeface="Corbel"/>
              <a:sym typeface="Corbel"/>
            </a:endParaRPr>
          </a:p>
        </p:txBody>
      </p:sp>
      <p:sp>
        <p:nvSpPr>
          <p:cNvPr id="75" name="Google Shape;75;p14"/>
          <p:cNvSpPr txBox="1"/>
          <p:nvPr>
            <p:ph idx="1" type="body"/>
          </p:nvPr>
        </p:nvSpPr>
        <p:spPr>
          <a:xfrm>
            <a:off x="838200" y="1825625"/>
            <a:ext cx="10515600" cy="3572100"/>
          </a:xfrm>
          <a:prstGeom prst="rect">
            <a:avLst/>
          </a:prstGeom>
          <a:noFill/>
          <a:ln>
            <a:noFill/>
          </a:ln>
        </p:spPr>
        <p:txBody>
          <a:bodyPr anchorCtr="0" anchor="t" bIns="45675" lIns="45675" spcFirstLastPara="1" rIns="45675" wrap="square" tIns="45675">
            <a:noAutofit/>
          </a:bodyPr>
          <a:lstStyle/>
          <a:p>
            <a:pPr indent="-368300" lvl="0" marL="457200" rtl="0" algn="l">
              <a:lnSpc>
                <a:spcPct val="150000"/>
              </a:lnSpc>
              <a:spcBef>
                <a:spcPts val="100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Introduction</a:t>
            </a:r>
            <a:endParaRPr sz="2200">
              <a:solidFill>
                <a:srgbClr val="434343"/>
              </a:solidFill>
              <a:latin typeface="Calibri"/>
              <a:ea typeface="Calibri"/>
              <a:cs typeface="Calibri"/>
              <a:sym typeface="Calibri"/>
            </a:endParaRPr>
          </a:p>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Serverless </a:t>
            </a:r>
            <a:endParaRPr sz="2200">
              <a:solidFill>
                <a:srgbClr val="434343"/>
              </a:solidFill>
              <a:latin typeface="Calibri"/>
              <a:ea typeface="Calibri"/>
              <a:cs typeface="Calibri"/>
              <a:sym typeface="Calibri"/>
            </a:endParaRPr>
          </a:p>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Architecture</a:t>
            </a:r>
            <a:endParaRPr sz="2200">
              <a:solidFill>
                <a:srgbClr val="434343"/>
              </a:solidFill>
              <a:latin typeface="Calibri"/>
              <a:ea typeface="Calibri"/>
              <a:cs typeface="Calibri"/>
              <a:sym typeface="Calibri"/>
            </a:endParaRPr>
          </a:p>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Characteristics</a:t>
            </a:r>
            <a:endParaRPr sz="2200">
              <a:solidFill>
                <a:srgbClr val="434343"/>
              </a:solidFill>
              <a:latin typeface="Calibri"/>
              <a:ea typeface="Calibri"/>
              <a:cs typeface="Calibri"/>
              <a:sym typeface="Calibri"/>
            </a:endParaRPr>
          </a:p>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Commercial Platform</a:t>
            </a:r>
            <a:endParaRPr sz="2200">
              <a:solidFill>
                <a:srgbClr val="434343"/>
              </a:solidFill>
              <a:latin typeface="Calibri"/>
              <a:ea typeface="Calibri"/>
              <a:cs typeface="Calibri"/>
              <a:sym typeface="Calibri"/>
            </a:endParaRPr>
          </a:p>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Benefits and Drawbacks</a:t>
            </a:r>
            <a:endParaRPr sz="2200">
              <a:solidFill>
                <a:srgbClr val="434343"/>
              </a:solidFill>
              <a:latin typeface="Calibri"/>
              <a:ea typeface="Calibri"/>
              <a:cs typeface="Calibri"/>
              <a:sym typeface="Calibri"/>
            </a:endParaRPr>
          </a:p>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Use Cases and Workloads</a:t>
            </a:r>
            <a:endParaRPr sz="2200">
              <a:solidFill>
                <a:srgbClr val="434343"/>
              </a:solidFill>
              <a:latin typeface="Calibri"/>
              <a:ea typeface="Calibri"/>
              <a:cs typeface="Calibri"/>
              <a:sym typeface="Calibri"/>
            </a:endParaRPr>
          </a:p>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API Composition </a:t>
            </a:r>
            <a:endParaRPr sz="2200">
              <a:solidFill>
                <a:srgbClr val="434343"/>
              </a:solidFill>
              <a:latin typeface="Calibri"/>
              <a:ea typeface="Calibri"/>
              <a:cs typeface="Calibri"/>
              <a:sym typeface="Calibri"/>
            </a:endParaRPr>
          </a:p>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Demo </a:t>
            </a:r>
            <a:endParaRPr sz="2200">
              <a:solidFill>
                <a:srgbClr val="434343"/>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Drawbacks</a:t>
            </a:r>
            <a:endParaRPr b="1" sz="3600">
              <a:solidFill>
                <a:srgbClr val="4099FF"/>
              </a:solidFill>
              <a:latin typeface="Corbel"/>
              <a:ea typeface="Corbel"/>
              <a:cs typeface="Corbel"/>
              <a:sym typeface="Corbel"/>
            </a:endParaRPr>
          </a:p>
        </p:txBody>
      </p:sp>
      <p:sp>
        <p:nvSpPr>
          <p:cNvPr id="203" name="Google Shape;203;p32"/>
          <p:cNvSpPr txBox="1"/>
          <p:nvPr>
            <p:ph idx="1" type="body"/>
          </p:nvPr>
        </p:nvSpPr>
        <p:spPr>
          <a:xfrm>
            <a:off x="1055475" y="1919425"/>
            <a:ext cx="9074100" cy="4171500"/>
          </a:xfrm>
          <a:prstGeom prst="rect">
            <a:avLst/>
          </a:prstGeom>
          <a:noFill/>
          <a:ln>
            <a:noFill/>
          </a:ln>
        </p:spPr>
        <p:txBody>
          <a:bodyPr anchorCtr="0" anchor="t" bIns="45675" lIns="45675" spcFirstLastPara="1" rIns="45675" wrap="square" tIns="45675">
            <a:noAutofit/>
          </a:bodyPr>
          <a:lstStyle/>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However, drawbacks to both consumers and providers.</a:t>
            </a:r>
            <a:endParaRPr sz="2200">
              <a:solidFill>
                <a:srgbClr val="434343"/>
              </a:solidFill>
              <a:latin typeface="Calibri"/>
              <a:ea typeface="Calibri"/>
              <a:cs typeface="Calibri"/>
              <a:sym typeface="Calibri"/>
            </a:endParaRPr>
          </a:p>
          <a:p>
            <a:pPr indent="-368300" lvl="0" marL="457200" marR="5080" rtl="0" algn="l">
              <a:lnSpc>
                <a:spcPct val="150000"/>
              </a:lnSpc>
              <a:spcBef>
                <a:spcPts val="1839"/>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For consumers, the FaaS model offered by the platform may be too constraining for some applications.</a:t>
            </a:r>
            <a:endParaRPr sz="2200">
              <a:solidFill>
                <a:srgbClr val="434343"/>
              </a:solidFill>
              <a:latin typeface="Calibri"/>
              <a:ea typeface="Calibri"/>
              <a:cs typeface="Calibri"/>
              <a:sym typeface="Calibri"/>
            </a:endParaRPr>
          </a:p>
          <a:p>
            <a:pPr indent="-368300" lvl="0" marL="457200" marR="29207" rtl="0" algn="l">
              <a:lnSpc>
                <a:spcPct val="150000"/>
              </a:lnSpc>
              <a:spcBef>
                <a:spcPts val="176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For the provider, there is now a need to manage issues such as the lifecycle of the user’s functions, scalability, and fault tolerance in an application-agnostic manner.</a:t>
            </a:r>
            <a:endParaRPr sz="2800">
              <a:solidFill>
                <a:srgbClr val="434343"/>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Current state of serverless platforms</a:t>
            </a:r>
            <a:endParaRPr b="1" sz="3600">
              <a:solidFill>
                <a:srgbClr val="4099FF"/>
              </a:solidFill>
              <a:latin typeface="Corbel"/>
              <a:ea typeface="Corbel"/>
              <a:cs typeface="Corbel"/>
              <a:sym typeface="Corbel"/>
            </a:endParaRPr>
          </a:p>
        </p:txBody>
      </p:sp>
      <p:sp>
        <p:nvSpPr>
          <p:cNvPr id="209" name="Google Shape;209;p33"/>
          <p:cNvSpPr txBox="1"/>
          <p:nvPr>
            <p:ph idx="1" type="body"/>
          </p:nvPr>
        </p:nvSpPr>
        <p:spPr>
          <a:xfrm>
            <a:off x="1055475" y="1919425"/>
            <a:ext cx="9074100" cy="4198800"/>
          </a:xfrm>
          <a:prstGeom prst="rect">
            <a:avLst/>
          </a:prstGeom>
          <a:noFill/>
          <a:ln>
            <a:noFill/>
          </a:ln>
        </p:spPr>
        <p:txBody>
          <a:bodyPr anchorCtr="0" anchor="t" bIns="45675" lIns="45675" spcFirstLastPara="1" rIns="45675" wrap="square" tIns="45675">
            <a:noAutofit/>
          </a:bodyPr>
          <a:lstStyle/>
          <a:p>
            <a:pPr indent="-381000" lvl="0" marL="457200" rtl="0" algn="l">
              <a:lnSpc>
                <a:spcPct val="150000"/>
              </a:lnSpc>
              <a:spcBef>
                <a:spcPts val="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There are many similarities between serverless platforms.</a:t>
            </a:r>
            <a:endParaRPr sz="2400">
              <a:solidFill>
                <a:srgbClr val="434343"/>
              </a:solidFill>
              <a:latin typeface="Calibri"/>
              <a:ea typeface="Calibri"/>
              <a:cs typeface="Calibri"/>
              <a:sym typeface="Calibri"/>
            </a:endParaRPr>
          </a:p>
          <a:p>
            <a:pPr indent="-381000" lvl="0" marL="457200" rtl="0" algn="l">
              <a:lnSpc>
                <a:spcPct val="150000"/>
              </a:lnSpc>
              <a:spcBef>
                <a:spcPts val="1515"/>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They share similar pricing, deployment,and programming models.</a:t>
            </a:r>
            <a:endParaRPr sz="2400">
              <a:solidFill>
                <a:srgbClr val="434343"/>
              </a:solidFill>
              <a:latin typeface="Calibri"/>
              <a:ea typeface="Calibri"/>
              <a:cs typeface="Calibri"/>
              <a:sym typeface="Calibri"/>
            </a:endParaRPr>
          </a:p>
          <a:p>
            <a:pPr indent="-381000" lvl="0" marL="457200" rtl="0" algn="l">
              <a:lnSpc>
                <a:spcPct val="150000"/>
              </a:lnSpc>
              <a:spcBef>
                <a:spcPts val="151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Current serverless platforms only make it easy to use the services in</a:t>
            </a:r>
            <a:br>
              <a:rPr lang="en-US" sz="2400">
                <a:solidFill>
                  <a:srgbClr val="434343"/>
                </a:solidFill>
                <a:latin typeface="Calibri"/>
                <a:ea typeface="Calibri"/>
                <a:cs typeface="Calibri"/>
                <a:sym typeface="Calibri"/>
              </a:rPr>
            </a:br>
            <a:r>
              <a:rPr lang="en-US" sz="2400">
                <a:solidFill>
                  <a:srgbClr val="434343"/>
                </a:solidFill>
                <a:latin typeface="Calibri"/>
                <a:ea typeface="Calibri"/>
                <a:cs typeface="Calibri"/>
                <a:sym typeface="Calibri"/>
              </a:rPr>
              <a:t>their own ecosystem.</a:t>
            </a:r>
            <a:endParaRPr sz="2400">
              <a:solidFill>
                <a:srgbClr val="434343"/>
              </a:solidFill>
              <a:latin typeface="Calibri"/>
              <a:ea typeface="Calibri"/>
              <a:cs typeface="Calibri"/>
              <a:sym typeface="Calibri"/>
            </a:endParaRPr>
          </a:p>
          <a:p>
            <a:pPr indent="-381000" lvl="0" marL="457200" rtl="0" algn="l">
              <a:lnSpc>
                <a:spcPct val="150000"/>
              </a:lnSpc>
              <a:spcBef>
                <a:spcPts val="1515"/>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Open source solutions may work well across multiple cloud platforms.</a:t>
            </a:r>
            <a:endParaRPr sz="2400">
              <a:solidFill>
                <a:srgbClr val="434343"/>
              </a:solidFill>
              <a:latin typeface="Calibri"/>
              <a:ea typeface="Calibri"/>
              <a:cs typeface="Calibri"/>
              <a:sym typeface="Calibri"/>
            </a:endParaRPr>
          </a:p>
          <a:p>
            <a:pPr indent="0" lvl="0" marL="457200" rtl="0" algn="l">
              <a:lnSpc>
                <a:spcPct val="150000"/>
              </a:lnSpc>
              <a:spcBef>
                <a:spcPts val="1515"/>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Use cases and workloads</a:t>
            </a:r>
            <a:endParaRPr b="1" sz="3600">
              <a:solidFill>
                <a:srgbClr val="4099FF"/>
              </a:solidFill>
              <a:latin typeface="Corbel"/>
              <a:ea typeface="Corbel"/>
              <a:cs typeface="Corbel"/>
              <a:sym typeface="Corbel"/>
            </a:endParaRPr>
          </a:p>
        </p:txBody>
      </p:sp>
      <p:sp>
        <p:nvSpPr>
          <p:cNvPr id="215" name="Google Shape;215;p34"/>
          <p:cNvSpPr txBox="1"/>
          <p:nvPr>
            <p:ph idx="1" type="body"/>
          </p:nvPr>
        </p:nvSpPr>
        <p:spPr>
          <a:xfrm>
            <a:off x="1055475" y="1919425"/>
            <a:ext cx="9074100" cy="4198800"/>
          </a:xfrm>
          <a:prstGeom prst="rect">
            <a:avLst/>
          </a:prstGeom>
          <a:noFill/>
          <a:ln>
            <a:noFill/>
          </a:ln>
        </p:spPr>
        <p:txBody>
          <a:bodyPr anchorCtr="0" anchor="t" bIns="45675" lIns="45675" spcFirstLastPara="1" rIns="45675" wrap="square" tIns="45675">
            <a:noAutofit/>
          </a:bodyPr>
          <a:lstStyle/>
          <a:p>
            <a:pPr indent="-368300" lvl="0" marL="457200" rtl="0" algn="l">
              <a:lnSpc>
                <a:spcPct val="150000"/>
              </a:lnSpc>
              <a:spcBef>
                <a:spcPts val="0"/>
              </a:spcBef>
              <a:spcAft>
                <a:spcPts val="0"/>
              </a:spcAft>
              <a:buClr>
                <a:srgbClr val="4099FF"/>
              </a:buClr>
              <a:buSzPts val="2200"/>
              <a:buFont typeface="Calibri"/>
              <a:buChar char="•"/>
            </a:pPr>
            <a:r>
              <a:rPr lang="en-US" sz="2200">
                <a:solidFill>
                  <a:schemeClr val="dk1"/>
                </a:solidFill>
                <a:latin typeface="Calibri"/>
                <a:ea typeface="Calibri"/>
                <a:cs typeface="Calibri"/>
                <a:sym typeface="Calibri"/>
              </a:rPr>
              <a:t>Serverless computing has been utilized to support a wider range of applications.</a:t>
            </a:r>
            <a:endParaRPr sz="2200">
              <a:solidFill>
                <a:schemeClr val="dk1"/>
              </a:solidFill>
              <a:latin typeface="Calibri"/>
              <a:ea typeface="Calibri"/>
              <a:cs typeface="Calibri"/>
              <a:sym typeface="Calibri"/>
            </a:endParaRPr>
          </a:p>
          <a:p>
            <a:pPr indent="-368300" lvl="0" marL="457200" marR="5080" rtl="0" algn="l">
              <a:lnSpc>
                <a:spcPct val="150000"/>
              </a:lnSpc>
              <a:spcBef>
                <a:spcPts val="0"/>
              </a:spcBef>
              <a:spcAft>
                <a:spcPts val="0"/>
              </a:spcAft>
              <a:buClr>
                <a:srgbClr val="4099FF"/>
              </a:buClr>
              <a:buSzPts val="2200"/>
              <a:buFont typeface="Calibri"/>
              <a:buChar char="•"/>
            </a:pPr>
            <a:r>
              <a:rPr lang="en-US" sz="2200">
                <a:solidFill>
                  <a:schemeClr val="dk1"/>
                </a:solidFill>
                <a:latin typeface="Calibri"/>
                <a:ea typeface="Calibri"/>
                <a:cs typeface="Calibri"/>
                <a:sym typeface="Calibri"/>
              </a:rPr>
              <a:t>HTTP REST APIs and web apps: traditional request and response workloads.</a:t>
            </a:r>
            <a:endParaRPr sz="2200">
              <a:solidFill>
                <a:schemeClr val="dk1"/>
              </a:solidFill>
              <a:latin typeface="Calibri"/>
              <a:ea typeface="Calibri"/>
              <a:cs typeface="Calibri"/>
              <a:sym typeface="Calibri"/>
            </a:endParaRPr>
          </a:p>
          <a:p>
            <a:pPr indent="-368300" lvl="0" marL="457200" marR="5080" rtl="0" algn="l">
              <a:lnSpc>
                <a:spcPct val="150000"/>
              </a:lnSpc>
              <a:spcBef>
                <a:spcPts val="0"/>
              </a:spcBef>
              <a:spcAft>
                <a:spcPts val="0"/>
              </a:spcAft>
              <a:buClr>
                <a:srgbClr val="4099FF"/>
              </a:buClr>
              <a:buSzPts val="2200"/>
              <a:buFont typeface="Calibri"/>
              <a:buChar char="•"/>
            </a:pPr>
            <a:r>
              <a:rPr lang="en-US" sz="2200">
                <a:solidFill>
                  <a:schemeClr val="dk1"/>
                </a:solidFill>
                <a:latin typeface="Calibri"/>
                <a:ea typeface="Calibri"/>
                <a:cs typeface="Calibri"/>
                <a:sym typeface="Calibri"/>
              </a:rPr>
              <a:t>Mobile back ends: ability to build on the REST API backend workload above the BaaS APIs</a:t>
            </a:r>
            <a:endParaRPr sz="2200">
              <a:solidFill>
                <a:schemeClr val="dk1"/>
              </a:solidFill>
              <a:latin typeface="Calibri"/>
              <a:ea typeface="Calibri"/>
              <a:cs typeface="Calibri"/>
              <a:sym typeface="Calibri"/>
            </a:endParaRPr>
          </a:p>
          <a:p>
            <a:pPr indent="-368300" lvl="0" marL="457200" marR="5080" rtl="0" algn="l">
              <a:lnSpc>
                <a:spcPct val="150000"/>
              </a:lnSpc>
              <a:spcBef>
                <a:spcPts val="0"/>
              </a:spcBef>
              <a:spcAft>
                <a:spcPts val="0"/>
              </a:spcAft>
              <a:buClr>
                <a:srgbClr val="4099FF"/>
              </a:buClr>
              <a:buSzPts val="2200"/>
              <a:buFont typeface="Calibri"/>
              <a:buChar char="•"/>
            </a:pPr>
            <a:r>
              <a:rPr lang="en-US" sz="2200">
                <a:solidFill>
                  <a:schemeClr val="dk1"/>
                </a:solidFill>
                <a:latin typeface="Calibri"/>
                <a:ea typeface="Calibri"/>
                <a:cs typeface="Calibri"/>
                <a:sym typeface="Calibri"/>
              </a:rPr>
              <a:t>Multimedia processing: The implementation of functions that execute a transformational process in response to a file upload</a:t>
            </a:r>
            <a:endParaRPr sz="2200">
              <a:solidFill>
                <a:schemeClr val="dk1"/>
              </a:solidFill>
              <a:latin typeface="Calibri"/>
              <a:ea typeface="Calibri"/>
              <a:cs typeface="Calibri"/>
              <a:sym typeface="Calibri"/>
            </a:endParaRPr>
          </a:p>
          <a:p>
            <a:pPr indent="0" lvl="0" marL="457200" rtl="0" algn="l">
              <a:lnSpc>
                <a:spcPct val="150000"/>
              </a:lnSpc>
              <a:spcBef>
                <a:spcPts val="1515"/>
              </a:spcBef>
              <a:spcAft>
                <a:spcPts val="0"/>
              </a:spcAft>
              <a:buNone/>
            </a:pPr>
            <a:r>
              <a:t/>
            </a:r>
            <a:endParaRPr sz="2400">
              <a:solidFill>
                <a:srgbClr val="434343"/>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Event processing</a:t>
            </a:r>
            <a:endParaRPr b="1" sz="3600">
              <a:solidFill>
                <a:srgbClr val="4099FF"/>
              </a:solidFill>
              <a:latin typeface="Corbel"/>
              <a:ea typeface="Corbel"/>
              <a:cs typeface="Corbel"/>
              <a:sym typeface="Corbel"/>
            </a:endParaRPr>
          </a:p>
        </p:txBody>
      </p:sp>
      <p:sp>
        <p:nvSpPr>
          <p:cNvPr id="221" name="Google Shape;221;p35"/>
          <p:cNvSpPr txBox="1"/>
          <p:nvPr>
            <p:ph idx="1" type="body"/>
          </p:nvPr>
        </p:nvSpPr>
        <p:spPr>
          <a:xfrm>
            <a:off x="1055475" y="1919425"/>
            <a:ext cx="9074100" cy="2840700"/>
          </a:xfrm>
          <a:prstGeom prst="rect">
            <a:avLst/>
          </a:prstGeom>
          <a:noFill/>
          <a:ln>
            <a:noFill/>
          </a:ln>
        </p:spPr>
        <p:txBody>
          <a:bodyPr anchorCtr="0" anchor="t" bIns="45675" lIns="45675" spcFirstLastPara="1" rIns="45675" wrap="square" tIns="45675">
            <a:noAutofit/>
          </a:bodyPr>
          <a:lstStyle/>
          <a:p>
            <a:pPr indent="-368300" lvl="0" marL="457200" rtl="0" algn="l">
              <a:lnSpc>
                <a:spcPct val="10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One class of applications that are very much suitable for is event- based programming.</a:t>
            </a:r>
            <a:endParaRPr sz="2200">
              <a:solidFill>
                <a:srgbClr val="434343"/>
              </a:solidFill>
              <a:latin typeface="Calibri"/>
              <a:ea typeface="Calibri"/>
              <a:cs typeface="Calibri"/>
              <a:sym typeface="Calibri"/>
            </a:endParaRPr>
          </a:p>
          <a:p>
            <a:pPr indent="-368300" lvl="0" marL="457200" rtl="0" algn="l">
              <a:lnSpc>
                <a:spcPct val="100000"/>
              </a:lnSpc>
              <a:spcBef>
                <a:spcPts val="1485"/>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Image processing event handler function by AWS</a:t>
            </a:r>
            <a:endParaRPr sz="2200">
              <a:solidFill>
                <a:srgbClr val="434343"/>
              </a:solidFill>
              <a:latin typeface="Calibri"/>
              <a:ea typeface="Calibri"/>
              <a:cs typeface="Calibri"/>
              <a:sym typeface="Calibri"/>
            </a:endParaRPr>
          </a:p>
          <a:p>
            <a:pPr indent="-368300" lvl="1" marL="914400" rtl="0" algn="l">
              <a:lnSpc>
                <a:spcPct val="100000"/>
              </a:lnSpc>
              <a:spcBef>
                <a:spcPts val="101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The function is connected to a data store, that emits change events .</a:t>
            </a:r>
            <a:endParaRPr sz="2200">
              <a:solidFill>
                <a:srgbClr val="434343"/>
              </a:solidFill>
              <a:latin typeface="Calibri"/>
              <a:ea typeface="Calibri"/>
              <a:cs typeface="Calibri"/>
              <a:sym typeface="Calibri"/>
            </a:endParaRPr>
          </a:p>
          <a:p>
            <a:pPr indent="-368300" lvl="1" marL="914400" rtl="0" algn="l">
              <a:lnSpc>
                <a:spcPct val="100000"/>
              </a:lnSpc>
              <a:spcBef>
                <a:spcPts val="96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New image file is uploaded, an event is generated.</a:t>
            </a:r>
            <a:endParaRPr sz="2200">
              <a:solidFill>
                <a:srgbClr val="434343"/>
              </a:solidFill>
              <a:latin typeface="Calibri"/>
              <a:ea typeface="Calibri"/>
              <a:cs typeface="Calibri"/>
              <a:sym typeface="Calibri"/>
            </a:endParaRPr>
          </a:p>
          <a:p>
            <a:pPr indent="-368300" lvl="0" marL="457200" rtl="0" algn="l">
              <a:lnSpc>
                <a:spcPct val="10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In the case of failure , the function can be executed again with no side effects.</a:t>
            </a:r>
            <a:endParaRPr sz="2200">
              <a:solidFill>
                <a:srgbClr val="434343"/>
              </a:solidFill>
              <a:latin typeface="Calibri"/>
              <a:ea typeface="Calibri"/>
              <a:cs typeface="Calibri"/>
              <a:sym typeface="Calibri"/>
            </a:endParaRPr>
          </a:p>
        </p:txBody>
      </p:sp>
      <p:sp>
        <p:nvSpPr>
          <p:cNvPr id="222" name="Google Shape;222;p35"/>
          <p:cNvSpPr/>
          <p:nvPr/>
        </p:nvSpPr>
        <p:spPr>
          <a:xfrm>
            <a:off x="1941975" y="4909426"/>
            <a:ext cx="7301100" cy="160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API composition</a:t>
            </a:r>
            <a:endParaRPr b="1" sz="3600">
              <a:solidFill>
                <a:srgbClr val="4099FF"/>
              </a:solidFill>
              <a:latin typeface="Corbel"/>
              <a:ea typeface="Corbel"/>
              <a:cs typeface="Corbel"/>
              <a:sym typeface="Corbel"/>
            </a:endParaRPr>
          </a:p>
        </p:txBody>
      </p:sp>
      <p:sp>
        <p:nvSpPr>
          <p:cNvPr id="228" name="Google Shape;228;p36"/>
          <p:cNvSpPr txBox="1"/>
          <p:nvPr>
            <p:ph idx="1" type="body"/>
          </p:nvPr>
        </p:nvSpPr>
        <p:spPr>
          <a:xfrm>
            <a:off x="1055475" y="1919425"/>
            <a:ext cx="9074100" cy="1325700"/>
          </a:xfrm>
          <a:prstGeom prst="rect">
            <a:avLst/>
          </a:prstGeom>
          <a:noFill/>
          <a:ln>
            <a:noFill/>
          </a:ln>
        </p:spPr>
        <p:txBody>
          <a:bodyPr anchorCtr="0" anchor="t" bIns="45675" lIns="45675" spcFirstLastPara="1" rIns="45675" wrap="square" tIns="45675">
            <a:noAutofit/>
          </a:bodyPr>
          <a:lstStyle/>
          <a:p>
            <a:pPr indent="-368300" lvl="0" marL="457200" rtl="0" algn="l">
              <a:lnSpc>
                <a:spcPct val="150000"/>
              </a:lnSpc>
              <a:spcBef>
                <a:spcPts val="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Another class of applications involves the composition of a number of APIs</a:t>
            </a:r>
            <a:endParaRPr sz="2200">
              <a:solidFill>
                <a:srgbClr val="434343"/>
              </a:solidFill>
              <a:latin typeface="Calibri"/>
              <a:ea typeface="Calibri"/>
              <a:cs typeface="Calibri"/>
              <a:sym typeface="Calibri"/>
            </a:endParaRPr>
          </a:p>
          <a:p>
            <a:pPr indent="-368300" lvl="0" marL="457200" rtl="0" algn="l">
              <a:lnSpc>
                <a:spcPct val="150000"/>
              </a:lnSpc>
              <a:spcBef>
                <a:spcPts val="1510"/>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The application logic consists of data filtering and transformation.</a:t>
            </a:r>
            <a:endParaRPr sz="2200">
              <a:solidFill>
                <a:srgbClr val="434343"/>
              </a:solidFill>
              <a:latin typeface="Calibri"/>
              <a:ea typeface="Calibri"/>
              <a:cs typeface="Calibri"/>
              <a:sym typeface="Calibri"/>
            </a:endParaRPr>
          </a:p>
        </p:txBody>
      </p:sp>
      <p:sp>
        <p:nvSpPr>
          <p:cNvPr id="229" name="Google Shape;229;p36"/>
          <p:cNvSpPr/>
          <p:nvPr/>
        </p:nvSpPr>
        <p:spPr>
          <a:xfrm>
            <a:off x="3381132" y="4410400"/>
            <a:ext cx="4429125" cy="838200"/>
          </a:xfrm>
          <a:custGeom>
            <a:rect b="b" l="l" r="r" t="t"/>
            <a:pathLst>
              <a:path extrusionOk="0" h="838200" w="4429125">
                <a:moveTo>
                  <a:pt x="0" y="838199"/>
                </a:moveTo>
                <a:lnTo>
                  <a:pt x="209549" y="0"/>
                </a:lnTo>
                <a:lnTo>
                  <a:pt x="4428743" y="0"/>
                </a:lnTo>
                <a:lnTo>
                  <a:pt x="4219193" y="838199"/>
                </a:lnTo>
                <a:lnTo>
                  <a:pt x="0" y="838199"/>
                </a:lnTo>
                <a:close/>
              </a:path>
            </a:pathLst>
          </a:custGeom>
          <a:noFill/>
          <a:ln cap="flat" cmpd="sng" w="121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libri"/>
              <a:ea typeface="Calibri"/>
              <a:cs typeface="Calibri"/>
              <a:sym typeface="Calibri"/>
            </a:endParaRPr>
          </a:p>
        </p:txBody>
      </p:sp>
      <p:sp>
        <p:nvSpPr>
          <p:cNvPr id="230" name="Google Shape;230;p36"/>
          <p:cNvSpPr txBox="1"/>
          <p:nvPr/>
        </p:nvSpPr>
        <p:spPr>
          <a:xfrm>
            <a:off x="4414403" y="3249112"/>
            <a:ext cx="2590800" cy="609600"/>
          </a:xfrm>
          <a:prstGeom prst="rect">
            <a:avLst/>
          </a:prstGeom>
          <a:noFill/>
          <a:ln cap="flat" cmpd="sng" w="12175">
            <a:solidFill>
              <a:srgbClr val="429C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latin typeface="Calibri"/>
                <a:ea typeface="Calibri"/>
                <a:cs typeface="Calibri"/>
                <a:sym typeface="Calibri"/>
              </a:rPr>
              <a:t> </a:t>
            </a:r>
            <a:r>
              <a:rPr b="1" i="0" lang="en-US" sz="1800" u="none" cap="none" strike="noStrike">
                <a:solidFill>
                  <a:srgbClr val="000000"/>
                </a:solidFill>
                <a:latin typeface="Calibri"/>
                <a:ea typeface="Calibri"/>
                <a:cs typeface="Calibri"/>
                <a:sym typeface="Calibri"/>
              </a:rPr>
              <a:t>Mobile App</a:t>
            </a:r>
            <a:endParaRPr b="1" i="0" sz="1800" u="none" cap="none" strike="noStrike">
              <a:solidFill>
                <a:srgbClr val="000000"/>
              </a:solidFill>
              <a:latin typeface="Calibri"/>
              <a:ea typeface="Calibri"/>
              <a:cs typeface="Calibri"/>
              <a:sym typeface="Calibri"/>
            </a:endParaRPr>
          </a:p>
        </p:txBody>
      </p:sp>
      <p:sp>
        <p:nvSpPr>
          <p:cNvPr id="231" name="Google Shape;231;p36"/>
          <p:cNvSpPr/>
          <p:nvPr/>
        </p:nvSpPr>
        <p:spPr>
          <a:xfrm>
            <a:off x="4716275" y="3858698"/>
            <a:ext cx="103504" cy="645414"/>
          </a:xfrm>
          <a:custGeom>
            <a:rect b="b" l="l" r="r" t="t"/>
            <a:pathLst>
              <a:path extrusionOk="0" h="533400" w="103504">
                <a:moveTo>
                  <a:pt x="7109" y="437387"/>
                </a:moveTo>
                <a:lnTo>
                  <a:pt x="1013" y="440946"/>
                </a:lnTo>
                <a:lnTo>
                  <a:pt x="0" y="444756"/>
                </a:lnTo>
                <a:lnTo>
                  <a:pt x="51686" y="533399"/>
                </a:lnTo>
                <a:lnTo>
                  <a:pt x="59017" y="520826"/>
                </a:lnTo>
                <a:lnTo>
                  <a:pt x="45335" y="520826"/>
                </a:lnTo>
                <a:lnTo>
                  <a:pt x="45335" y="497398"/>
                </a:lnTo>
                <a:lnTo>
                  <a:pt x="10919" y="438401"/>
                </a:lnTo>
                <a:lnTo>
                  <a:pt x="7109" y="437387"/>
                </a:lnTo>
                <a:close/>
              </a:path>
              <a:path extrusionOk="0" h="533400" w="103504">
                <a:moveTo>
                  <a:pt x="45335" y="497398"/>
                </a:moveTo>
                <a:lnTo>
                  <a:pt x="45335" y="520826"/>
                </a:lnTo>
                <a:lnTo>
                  <a:pt x="58033" y="520826"/>
                </a:lnTo>
                <a:lnTo>
                  <a:pt x="58033" y="517649"/>
                </a:lnTo>
                <a:lnTo>
                  <a:pt x="46222" y="517649"/>
                </a:lnTo>
                <a:lnTo>
                  <a:pt x="51686" y="508284"/>
                </a:lnTo>
                <a:lnTo>
                  <a:pt x="45335" y="497398"/>
                </a:lnTo>
                <a:close/>
              </a:path>
              <a:path extrusionOk="0" h="533400" w="103504">
                <a:moveTo>
                  <a:pt x="66331" y="508284"/>
                </a:moveTo>
                <a:lnTo>
                  <a:pt x="58033" y="508284"/>
                </a:lnTo>
                <a:lnTo>
                  <a:pt x="58033" y="520826"/>
                </a:lnTo>
                <a:lnTo>
                  <a:pt x="59017" y="520826"/>
                </a:lnTo>
                <a:lnTo>
                  <a:pt x="66331" y="508284"/>
                </a:lnTo>
                <a:close/>
              </a:path>
              <a:path extrusionOk="0" h="533400" w="103504">
                <a:moveTo>
                  <a:pt x="51686" y="508284"/>
                </a:moveTo>
                <a:lnTo>
                  <a:pt x="46222" y="517649"/>
                </a:lnTo>
                <a:lnTo>
                  <a:pt x="57149" y="517649"/>
                </a:lnTo>
                <a:lnTo>
                  <a:pt x="51686" y="508284"/>
                </a:lnTo>
                <a:close/>
              </a:path>
              <a:path extrusionOk="0" h="533400" w="103504">
                <a:moveTo>
                  <a:pt x="58033" y="0"/>
                </a:moveTo>
                <a:lnTo>
                  <a:pt x="45335" y="0"/>
                </a:lnTo>
                <a:lnTo>
                  <a:pt x="45338" y="497404"/>
                </a:lnTo>
                <a:lnTo>
                  <a:pt x="57149" y="517649"/>
                </a:lnTo>
                <a:lnTo>
                  <a:pt x="58033" y="517649"/>
                </a:lnTo>
                <a:lnTo>
                  <a:pt x="58033" y="0"/>
                </a:lnTo>
                <a:close/>
              </a:path>
              <a:path extrusionOk="0" h="533400" w="103504">
                <a:moveTo>
                  <a:pt x="96263" y="437387"/>
                </a:moveTo>
                <a:lnTo>
                  <a:pt x="92453" y="438401"/>
                </a:lnTo>
                <a:lnTo>
                  <a:pt x="58033" y="497404"/>
                </a:lnTo>
                <a:lnTo>
                  <a:pt x="72675" y="497404"/>
                </a:lnTo>
                <a:lnTo>
                  <a:pt x="103372" y="444756"/>
                </a:lnTo>
                <a:lnTo>
                  <a:pt x="102359" y="440946"/>
                </a:lnTo>
                <a:lnTo>
                  <a:pt x="96263" y="437387"/>
                </a:lnTo>
                <a:close/>
              </a:path>
            </a:pathLst>
          </a:custGeom>
          <a:solidFill>
            <a:srgbClr val="55C5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libri"/>
              <a:ea typeface="Calibri"/>
              <a:cs typeface="Calibri"/>
              <a:sym typeface="Calibri"/>
            </a:endParaRPr>
          </a:p>
        </p:txBody>
      </p:sp>
      <p:sp>
        <p:nvSpPr>
          <p:cNvPr id="232" name="Google Shape;232;p36"/>
          <p:cNvSpPr/>
          <p:nvPr/>
        </p:nvSpPr>
        <p:spPr>
          <a:xfrm>
            <a:off x="6577100" y="3877000"/>
            <a:ext cx="103504" cy="609410"/>
          </a:xfrm>
          <a:custGeom>
            <a:rect b="b" l="l" r="r" t="t"/>
            <a:pathLst>
              <a:path extrusionOk="0" h="533400" w="103504">
                <a:moveTo>
                  <a:pt x="51686" y="25115"/>
                </a:moveTo>
                <a:lnTo>
                  <a:pt x="45338" y="35995"/>
                </a:lnTo>
                <a:lnTo>
                  <a:pt x="45335" y="533399"/>
                </a:lnTo>
                <a:lnTo>
                  <a:pt x="58033" y="533399"/>
                </a:lnTo>
                <a:lnTo>
                  <a:pt x="58037" y="36001"/>
                </a:lnTo>
                <a:lnTo>
                  <a:pt x="51686" y="25115"/>
                </a:lnTo>
                <a:close/>
              </a:path>
              <a:path extrusionOk="0" h="533400" w="103504">
                <a:moveTo>
                  <a:pt x="51686" y="0"/>
                </a:moveTo>
                <a:lnTo>
                  <a:pt x="0" y="88643"/>
                </a:lnTo>
                <a:lnTo>
                  <a:pt x="1013" y="92453"/>
                </a:lnTo>
                <a:lnTo>
                  <a:pt x="7109" y="96011"/>
                </a:lnTo>
                <a:lnTo>
                  <a:pt x="10919" y="94998"/>
                </a:lnTo>
                <a:lnTo>
                  <a:pt x="45335" y="36001"/>
                </a:lnTo>
                <a:lnTo>
                  <a:pt x="45335" y="12572"/>
                </a:lnTo>
                <a:lnTo>
                  <a:pt x="59017" y="12572"/>
                </a:lnTo>
                <a:lnTo>
                  <a:pt x="51686" y="0"/>
                </a:lnTo>
                <a:close/>
              </a:path>
              <a:path extrusionOk="0" h="533400" w="103504">
                <a:moveTo>
                  <a:pt x="59017" y="12572"/>
                </a:moveTo>
                <a:lnTo>
                  <a:pt x="58033" y="12572"/>
                </a:lnTo>
                <a:lnTo>
                  <a:pt x="58037" y="36001"/>
                </a:lnTo>
                <a:lnTo>
                  <a:pt x="92453" y="94998"/>
                </a:lnTo>
                <a:lnTo>
                  <a:pt x="96263" y="96011"/>
                </a:lnTo>
                <a:lnTo>
                  <a:pt x="102359" y="92453"/>
                </a:lnTo>
                <a:lnTo>
                  <a:pt x="103372" y="88643"/>
                </a:lnTo>
                <a:lnTo>
                  <a:pt x="59017" y="12572"/>
                </a:lnTo>
                <a:close/>
              </a:path>
              <a:path extrusionOk="0" h="533400" w="103504">
                <a:moveTo>
                  <a:pt x="58033" y="12572"/>
                </a:moveTo>
                <a:lnTo>
                  <a:pt x="45335" y="12572"/>
                </a:lnTo>
                <a:lnTo>
                  <a:pt x="45335" y="36001"/>
                </a:lnTo>
                <a:lnTo>
                  <a:pt x="51686" y="25115"/>
                </a:lnTo>
                <a:lnTo>
                  <a:pt x="46222" y="15750"/>
                </a:lnTo>
                <a:lnTo>
                  <a:pt x="58033" y="15750"/>
                </a:lnTo>
                <a:lnTo>
                  <a:pt x="58033" y="12572"/>
                </a:lnTo>
                <a:close/>
              </a:path>
              <a:path extrusionOk="0" h="533400" w="103504">
                <a:moveTo>
                  <a:pt x="58033" y="15750"/>
                </a:moveTo>
                <a:lnTo>
                  <a:pt x="57149" y="15750"/>
                </a:lnTo>
                <a:lnTo>
                  <a:pt x="51686" y="25115"/>
                </a:lnTo>
                <a:lnTo>
                  <a:pt x="58033" y="35995"/>
                </a:lnTo>
                <a:lnTo>
                  <a:pt x="58033" y="15750"/>
                </a:lnTo>
                <a:close/>
              </a:path>
              <a:path extrusionOk="0" h="533400" w="103504">
                <a:moveTo>
                  <a:pt x="57149" y="15750"/>
                </a:moveTo>
                <a:lnTo>
                  <a:pt x="46222" y="15750"/>
                </a:lnTo>
                <a:lnTo>
                  <a:pt x="51686" y="25115"/>
                </a:lnTo>
                <a:lnTo>
                  <a:pt x="57149" y="15750"/>
                </a:lnTo>
                <a:close/>
              </a:path>
            </a:pathLst>
          </a:custGeom>
          <a:solidFill>
            <a:srgbClr val="55C5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libri"/>
              <a:ea typeface="Calibri"/>
              <a:cs typeface="Calibri"/>
              <a:sym typeface="Calibri"/>
            </a:endParaRPr>
          </a:p>
        </p:txBody>
      </p:sp>
      <p:sp>
        <p:nvSpPr>
          <p:cNvPr id="233" name="Google Shape;233;p36"/>
          <p:cNvSpPr/>
          <p:nvPr/>
        </p:nvSpPr>
        <p:spPr>
          <a:xfrm>
            <a:off x="7230885" y="5248600"/>
            <a:ext cx="103504" cy="533400"/>
          </a:xfrm>
          <a:custGeom>
            <a:rect b="b" l="l" r="r" t="t"/>
            <a:pathLst>
              <a:path extrusionOk="0" h="533400" w="103504">
                <a:moveTo>
                  <a:pt x="7109" y="437387"/>
                </a:moveTo>
                <a:lnTo>
                  <a:pt x="1013" y="440946"/>
                </a:lnTo>
                <a:lnTo>
                  <a:pt x="0" y="444756"/>
                </a:lnTo>
                <a:lnTo>
                  <a:pt x="51686" y="533399"/>
                </a:lnTo>
                <a:lnTo>
                  <a:pt x="59017" y="520826"/>
                </a:lnTo>
                <a:lnTo>
                  <a:pt x="45313" y="520826"/>
                </a:lnTo>
                <a:lnTo>
                  <a:pt x="45313" y="497341"/>
                </a:lnTo>
                <a:lnTo>
                  <a:pt x="12672" y="441449"/>
                </a:lnTo>
                <a:lnTo>
                  <a:pt x="10919" y="438401"/>
                </a:lnTo>
                <a:lnTo>
                  <a:pt x="7109" y="437387"/>
                </a:lnTo>
                <a:close/>
              </a:path>
              <a:path extrusionOk="0" h="533400" w="103504">
                <a:moveTo>
                  <a:pt x="45313" y="497341"/>
                </a:moveTo>
                <a:lnTo>
                  <a:pt x="45313" y="520826"/>
                </a:lnTo>
                <a:lnTo>
                  <a:pt x="58011" y="520826"/>
                </a:lnTo>
                <a:lnTo>
                  <a:pt x="58011" y="517649"/>
                </a:lnTo>
                <a:lnTo>
                  <a:pt x="46200" y="517649"/>
                </a:lnTo>
                <a:lnTo>
                  <a:pt x="51686" y="508254"/>
                </a:lnTo>
                <a:lnTo>
                  <a:pt x="45313" y="497341"/>
                </a:lnTo>
                <a:close/>
              </a:path>
              <a:path extrusionOk="0" h="533400" w="103504">
                <a:moveTo>
                  <a:pt x="96263" y="437387"/>
                </a:moveTo>
                <a:lnTo>
                  <a:pt x="92453" y="438401"/>
                </a:lnTo>
                <a:lnTo>
                  <a:pt x="90700" y="441449"/>
                </a:lnTo>
                <a:lnTo>
                  <a:pt x="58011" y="497425"/>
                </a:lnTo>
                <a:lnTo>
                  <a:pt x="58011" y="520826"/>
                </a:lnTo>
                <a:lnTo>
                  <a:pt x="59017" y="520826"/>
                </a:lnTo>
                <a:lnTo>
                  <a:pt x="101597" y="447804"/>
                </a:lnTo>
                <a:lnTo>
                  <a:pt x="103350" y="444756"/>
                </a:lnTo>
                <a:lnTo>
                  <a:pt x="102359" y="440946"/>
                </a:lnTo>
                <a:lnTo>
                  <a:pt x="96263" y="437387"/>
                </a:lnTo>
                <a:close/>
              </a:path>
              <a:path extrusionOk="0" h="533400" w="103504">
                <a:moveTo>
                  <a:pt x="51686" y="508254"/>
                </a:moveTo>
                <a:lnTo>
                  <a:pt x="46200" y="517649"/>
                </a:lnTo>
                <a:lnTo>
                  <a:pt x="57172" y="517649"/>
                </a:lnTo>
                <a:lnTo>
                  <a:pt x="51686" y="508254"/>
                </a:lnTo>
                <a:close/>
              </a:path>
              <a:path extrusionOk="0" h="533400" w="103504">
                <a:moveTo>
                  <a:pt x="58011" y="497425"/>
                </a:moveTo>
                <a:lnTo>
                  <a:pt x="51686" y="508254"/>
                </a:lnTo>
                <a:lnTo>
                  <a:pt x="57172" y="517649"/>
                </a:lnTo>
                <a:lnTo>
                  <a:pt x="58011" y="517649"/>
                </a:lnTo>
                <a:lnTo>
                  <a:pt x="58011" y="497425"/>
                </a:lnTo>
                <a:close/>
              </a:path>
              <a:path extrusionOk="0" h="533400" w="103504">
                <a:moveTo>
                  <a:pt x="58011" y="0"/>
                </a:moveTo>
                <a:lnTo>
                  <a:pt x="45313" y="0"/>
                </a:lnTo>
                <a:lnTo>
                  <a:pt x="45313" y="497341"/>
                </a:lnTo>
                <a:lnTo>
                  <a:pt x="51686" y="508254"/>
                </a:lnTo>
                <a:lnTo>
                  <a:pt x="58011" y="497425"/>
                </a:lnTo>
                <a:lnTo>
                  <a:pt x="58011" y="0"/>
                </a:lnTo>
                <a:close/>
              </a:path>
            </a:pathLst>
          </a:custGeom>
          <a:solidFill>
            <a:srgbClr val="55C5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libri"/>
              <a:ea typeface="Calibri"/>
              <a:cs typeface="Calibri"/>
              <a:sym typeface="Calibri"/>
            </a:endParaRPr>
          </a:p>
        </p:txBody>
      </p:sp>
      <p:sp>
        <p:nvSpPr>
          <p:cNvPr id="234" name="Google Shape;234;p36"/>
          <p:cNvSpPr txBox="1"/>
          <p:nvPr/>
        </p:nvSpPr>
        <p:spPr>
          <a:xfrm>
            <a:off x="3461828" y="3958225"/>
            <a:ext cx="1062000" cy="360600"/>
          </a:xfrm>
          <a:prstGeom prst="rect">
            <a:avLst/>
          </a:prstGeom>
          <a:noFill/>
          <a:ln>
            <a:noFill/>
          </a:ln>
        </p:spPr>
        <p:txBody>
          <a:bodyPr anchorCtr="0" anchor="t" bIns="0" lIns="0" spcFirstLastPara="1" rIns="0" wrap="square" tIns="0">
            <a:noAutofit/>
          </a:bodyPr>
          <a:lstStyle/>
          <a:p>
            <a:pPr indent="107950" lvl="0" marL="12700" marR="5080" rtl="0" algn="ctr">
              <a:lnSpc>
                <a:spcPct val="100000"/>
              </a:lnSpc>
              <a:spcBef>
                <a:spcPts val="0"/>
              </a:spcBef>
              <a:spcAft>
                <a:spcPts val="0"/>
              </a:spcAft>
              <a:buClr>
                <a:srgbClr val="000000"/>
              </a:buClr>
              <a:buSzPts val="1200"/>
              <a:buFont typeface="Arial"/>
              <a:buNone/>
            </a:pPr>
            <a:r>
              <a:rPr i="0" lang="en-US" u="none" cap="none" strike="noStrike">
                <a:solidFill>
                  <a:srgbClr val="000000"/>
                </a:solidFill>
                <a:latin typeface="Calibri"/>
                <a:ea typeface="Calibri"/>
                <a:cs typeface="Calibri"/>
                <a:sym typeface="Calibri"/>
              </a:rPr>
              <a:t>Lat/long coordinates</a:t>
            </a:r>
            <a:endParaRPr i="0" u="none" cap="none" strike="noStrike">
              <a:solidFill>
                <a:srgbClr val="000000"/>
              </a:solidFill>
              <a:latin typeface="Calibri"/>
              <a:ea typeface="Calibri"/>
              <a:cs typeface="Calibri"/>
              <a:sym typeface="Calibri"/>
            </a:endParaRPr>
          </a:p>
        </p:txBody>
      </p:sp>
      <p:sp>
        <p:nvSpPr>
          <p:cNvPr id="235" name="Google Shape;235;p36"/>
          <p:cNvSpPr txBox="1"/>
          <p:nvPr/>
        </p:nvSpPr>
        <p:spPr>
          <a:xfrm>
            <a:off x="6935200" y="3999625"/>
            <a:ext cx="1259700" cy="609600"/>
          </a:xfrm>
          <a:prstGeom prst="rect">
            <a:avLst/>
          </a:prstGeom>
          <a:noFill/>
          <a:ln>
            <a:noFill/>
          </a:ln>
        </p:spPr>
        <p:txBody>
          <a:bodyPr anchorCtr="0" anchor="t" bIns="0" lIns="0" spcFirstLastPara="1" rIns="0" wrap="square" tIns="0">
            <a:noAutofit/>
          </a:bodyPr>
          <a:lstStyle/>
          <a:p>
            <a:pPr indent="0" lvl="0" marL="12700" marR="5080" rtl="0" algn="ctr">
              <a:lnSpc>
                <a:spcPct val="100000"/>
              </a:lnSpc>
              <a:spcBef>
                <a:spcPts val="0"/>
              </a:spcBef>
              <a:spcAft>
                <a:spcPts val="0"/>
              </a:spcAft>
              <a:buClr>
                <a:srgbClr val="000000"/>
              </a:buClr>
              <a:buSzPts val="1200"/>
              <a:buFont typeface="Arial"/>
              <a:buNone/>
            </a:pPr>
            <a:r>
              <a:rPr i="0" lang="en-US" u="none" cap="none" strike="noStrike">
                <a:solidFill>
                  <a:srgbClr val="000000"/>
                </a:solidFill>
                <a:latin typeface="Calibri"/>
                <a:ea typeface="Calibri"/>
                <a:cs typeface="Calibri"/>
                <a:sym typeface="Calibri"/>
              </a:rPr>
              <a:t>3 day weather forecast in india</a:t>
            </a:r>
            <a:endParaRPr i="0" u="none" cap="none" strike="noStrike">
              <a:solidFill>
                <a:srgbClr val="000000"/>
              </a:solidFill>
              <a:latin typeface="Calibri"/>
              <a:ea typeface="Calibri"/>
              <a:cs typeface="Calibri"/>
              <a:sym typeface="Calibri"/>
            </a:endParaRPr>
          </a:p>
        </p:txBody>
      </p:sp>
      <p:sp>
        <p:nvSpPr>
          <p:cNvPr id="236" name="Google Shape;236;p36"/>
          <p:cNvSpPr txBox="1"/>
          <p:nvPr/>
        </p:nvSpPr>
        <p:spPr>
          <a:xfrm>
            <a:off x="3638475" y="4483150"/>
            <a:ext cx="3886500" cy="765300"/>
          </a:xfrm>
          <a:prstGeom prst="rect">
            <a:avLst/>
          </a:prstGeom>
          <a:noFill/>
          <a:ln cap="flat" cmpd="sng" w="9525">
            <a:solidFill>
              <a:srgbClr val="429CFF"/>
            </a:solidFill>
            <a:prstDash val="solid"/>
            <a:round/>
            <a:headEnd len="sm" w="sm" type="none"/>
            <a:tailEnd len="sm" w="sm" type="none"/>
          </a:ln>
        </p:spPr>
        <p:txBody>
          <a:bodyPr anchorCtr="0" anchor="t" bIns="0" lIns="0" spcFirstLastPara="1" rIns="0" wrap="square" tIns="0">
            <a:noAutofit/>
          </a:bodyPr>
          <a:lstStyle/>
          <a:p>
            <a:pPr indent="-216533" lvl="0" marL="228600" marR="130048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Calibri"/>
                <a:ea typeface="Calibri"/>
                <a:cs typeface="Calibri"/>
                <a:sym typeface="Calibri"/>
              </a:rPr>
              <a:t>def   main(dict):  </a:t>
            </a:r>
            <a:endParaRPr b="1" i="0" sz="800" u="none" cap="none" strike="noStrike">
              <a:solidFill>
                <a:srgbClr val="000000"/>
              </a:solidFill>
              <a:latin typeface="Calibri"/>
              <a:ea typeface="Calibri"/>
              <a:cs typeface="Calibri"/>
              <a:sym typeface="Calibri"/>
            </a:endParaRPr>
          </a:p>
          <a:p>
            <a:pPr indent="-216533" lvl="0" marL="228600" marR="130048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Calibri"/>
                <a:ea typeface="Calibri"/>
                <a:cs typeface="Calibri"/>
                <a:sym typeface="Calibri"/>
              </a:rPr>
              <a:t>    zip = gis.geoToZip(dist.get(coord) forecast = weather.forecast(zip) afirstThreeDays = forecast(0:3)</a:t>
            </a:r>
            <a:endParaRPr b="1" i="0" sz="800" u="none" cap="none" strike="noStrike">
              <a:solidFill>
                <a:srgbClr val="000000"/>
              </a:solidFill>
              <a:latin typeface="Calibri"/>
              <a:ea typeface="Calibri"/>
              <a:cs typeface="Calibri"/>
              <a:sym typeface="Calibri"/>
            </a:endParaRPr>
          </a:p>
          <a:p>
            <a:pPr indent="0" lvl="0" marL="228600" marR="508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Calibri"/>
                <a:ea typeface="Calibri"/>
                <a:cs typeface="Calibri"/>
                <a:sym typeface="Calibri"/>
              </a:rPr>
              <a:t>translated=language.translate(firstThreedays,“en”,“mal”) return(“forecast”:filter(translated))}</a:t>
            </a:r>
            <a:endParaRPr b="1" i="0" sz="800" u="none" cap="none" strike="noStrike">
              <a:solidFill>
                <a:srgbClr val="000000"/>
              </a:solidFill>
              <a:latin typeface="Calibri"/>
              <a:ea typeface="Calibri"/>
              <a:cs typeface="Calibri"/>
              <a:sym typeface="Calibri"/>
            </a:endParaRPr>
          </a:p>
        </p:txBody>
      </p:sp>
      <p:sp>
        <p:nvSpPr>
          <p:cNvPr id="237" name="Google Shape;237;p36"/>
          <p:cNvSpPr txBox="1"/>
          <p:nvPr/>
        </p:nvSpPr>
        <p:spPr>
          <a:xfrm>
            <a:off x="1712351" y="5782000"/>
            <a:ext cx="2597100" cy="645300"/>
          </a:xfrm>
          <a:prstGeom prst="rect">
            <a:avLst/>
          </a:prstGeom>
          <a:noFill/>
          <a:ln cap="flat" cmpd="sng" w="12175">
            <a:solidFill>
              <a:srgbClr val="429CFF"/>
            </a:solidFill>
            <a:prstDash val="solid"/>
            <a:round/>
            <a:headEnd len="sm" w="sm" type="none"/>
            <a:tailEnd len="sm" w="sm" type="none"/>
          </a:ln>
        </p:spPr>
        <p:txBody>
          <a:bodyPr anchorCtr="0" anchor="t" bIns="0" lIns="0" spcFirstLastPara="1" rIns="0" wrap="square" tIns="0">
            <a:noAutofit/>
          </a:bodyPr>
          <a:lstStyle/>
          <a:p>
            <a:pPr indent="0" lvl="0" marL="32382" marR="0" rtl="0" algn="ctr">
              <a:lnSpc>
                <a:spcPct val="100000"/>
              </a:lnSpc>
              <a:spcBef>
                <a:spcPts val="0"/>
              </a:spcBef>
              <a:spcAft>
                <a:spcPts val="0"/>
              </a:spcAft>
              <a:buClr>
                <a:srgbClr val="000000"/>
              </a:buClr>
              <a:buSzPts val="1800"/>
              <a:buFont typeface="Arial"/>
              <a:buNone/>
            </a:pPr>
            <a:r>
              <a:rPr i="0" lang="en-US" sz="1700" u="none" cap="none" strike="noStrike">
                <a:solidFill>
                  <a:srgbClr val="000000"/>
                </a:solidFill>
                <a:latin typeface="Calibri"/>
                <a:ea typeface="Calibri"/>
                <a:cs typeface="Calibri"/>
                <a:sym typeface="Calibri"/>
              </a:rPr>
              <a:t>Coordinate to ZIP</a:t>
            </a:r>
            <a:endParaRPr i="0" sz="1700" u="none" cap="none" strike="noStrike">
              <a:solidFill>
                <a:srgbClr val="000000"/>
              </a:solidFill>
              <a:latin typeface="Calibri"/>
              <a:ea typeface="Calibri"/>
              <a:cs typeface="Calibri"/>
              <a:sym typeface="Calibri"/>
            </a:endParaRPr>
          </a:p>
          <a:p>
            <a:pPr indent="0" lvl="0" marL="33020" marR="0" rtl="0" algn="ctr">
              <a:lnSpc>
                <a:spcPct val="100000"/>
              </a:lnSpc>
              <a:spcBef>
                <a:spcPts val="0"/>
              </a:spcBef>
              <a:spcAft>
                <a:spcPts val="0"/>
              </a:spcAft>
              <a:buClr>
                <a:srgbClr val="000000"/>
              </a:buClr>
              <a:buSzPts val="1800"/>
              <a:buFont typeface="Arial"/>
              <a:buNone/>
            </a:pPr>
            <a:r>
              <a:rPr i="0" lang="en-US" sz="1700" u="none" cap="none" strike="noStrike">
                <a:solidFill>
                  <a:srgbClr val="000000"/>
                </a:solidFill>
                <a:latin typeface="Calibri"/>
                <a:ea typeface="Calibri"/>
                <a:cs typeface="Calibri"/>
                <a:sym typeface="Calibri"/>
              </a:rPr>
              <a:t>code service</a:t>
            </a:r>
            <a:endParaRPr i="0" sz="1700" u="none" cap="none" strike="noStrike">
              <a:solidFill>
                <a:srgbClr val="000000"/>
              </a:solidFill>
              <a:latin typeface="Calibri"/>
              <a:ea typeface="Calibri"/>
              <a:cs typeface="Calibri"/>
              <a:sym typeface="Calibri"/>
            </a:endParaRPr>
          </a:p>
        </p:txBody>
      </p:sp>
      <p:sp>
        <p:nvSpPr>
          <p:cNvPr id="238" name="Google Shape;238;p36"/>
          <p:cNvSpPr txBox="1"/>
          <p:nvPr/>
        </p:nvSpPr>
        <p:spPr>
          <a:xfrm>
            <a:off x="4531751" y="5782000"/>
            <a:ext cx="2249700" cy="645300"/>
          </a:xfrm>
          <a:prstGeom prst="rect">
            <a:avLst/>
          </a:prstGeom>
          <a:noFill/>
          <a:ln cap="flat" cmpd="sng" w="12175">
            <a:solidFill>
              <a:srgbClr val="429CFF"/>
            </a:solidFill>
            <a:prstDash val="solid"/>
            <a:round/>
            <a:headEnd len="sm" w="sm" type="none"/>
            <a:tailEnd len="sm" w="sm" type="none"/>
          </a:ln>
        </p:spPr>
        <p:txBody>
          <a:bodyPr anchorCtr="0" anchor="t" bIns="0" lIns="0" spcFirstLastPara="1" rIns="0" wrap="square" tIns="0">
            <a:noAutofit/>
          </a:bodyPr>
          <a:lstStyle/>
          <a:p>
            <a:pPr indent="0" lvl="0" marL="0" marR="38100" rtl="0" algn="ctr">
              <a:lnSpc>
                <a:spcPct val="100000"/>
              </a:lnSpc>
              <a:spcBef>
                <a:spcPts val="0"/>
              </a:spcBef>
              <a:spcAft>
                <a:spcPts val="0"/>
              </a:spcAft>
              <a:buClr>
                <a:srgbClr val="000000"/>
              </a:buClr>
              <a:buSzPts val="1800"/>
              <a:buFont typeface="Arial"/>
              <a:buNone/>
            </a:pPr>
            <a:r>
              <a:rPr i="0" lang="en-US" sz="1700" u="none" cap="none" strike="noStrike">
                <a:solidFill>
                  <a:srgbClr val="000000"/>
                </a:solidFill>
                <a:latin typeface="Calibri"/>
                <a:ea typeface="Calibri"/>
                <a:cs typeface="Calibri"/>
                <a:sym typeface="Calibri"/>
              </a:rPr>
              <a:t>Weather forecast</a:t>
            </a:r>
            <a:endParaRPr i="0" sz="1700" u="none" cap="none" strike="noStrike">
              <a:solidFill>
                <a:srgbClr val="000000"/>
              </a:solidFill>
              <a:latin typeface="Calibri"/>
              <a:ea typeface="Calibri"/>
              <a:cs typeface="Calibri"/>
              <a:sym typeface="Calibri"/>
            </a:endParaRPr>
          </a:p>
          <a:p>
            <a:pPr indent="0" lvl="0" marL="0" marR="38100" rtl="0" algn="ctr">
              <a:lnSpc>
                <a:spcPct val="100000"/>
              </a:lnSpc>
              <a:spcBef>
                <a:spcPts val="0"/>
              </a:spcBef>
              <a:spcAft>
                <a:spcPts val="0"/>
              </a:spcAft>
              <a:buClr>
                <a:srgbClr val="000000"/>
              </a:buClr>
              <a:buSzPts val="1800"/>
              <a:buFont typeface="Arial"/>
              <a:buNone/>
            </a:pPr>
            <a:r>
              <a:rPr i="0" lang="en-US" sz="1700" u="none" cap="none" strike="noStrike">
                <a:solidFill>
                  <a:srgbClr val="000000"/>
                </a:solidFill>
                <a:latin typeface="Calibri"/>
                <a:ea typeface="Calibri"/>
                <a:cs typeface="Calibri"/>
                <a:sym typeface="Calibri"/>
              </a:rPr>
              <a:t>Service</a:t>
            </a:r>
            <a:endParaRPr i="0" sz="1700" u="none" cap="none" strike="noStrike">
              <a:solidFill>
                <a:srgbClr val="000000"/>
              </a:solidFill>
              <a:latin typeface="Calibri"/>
              <a:ea typeface="Calibri"/>
              <a:cs typeface="Calibri"/>
              <a:sym typeface="Calibri"/>
            </a:endParaRPr>
          </a:p>
        </p:txBody>
      </p:sp>
      <p:sp>
        <p:nvSpPr>
          <p:cNvPr id="239" name="Google Shape;239;p36"/>
          <p:cNvSpPr txBox="1"/>
          <p:nvPr/>
        </p:nvSpPr>
        <p:spPr>
          <a:xfrm>
            <a:off x="7003679" y="5782000"/>
            <a:ext cx="2682300" cy="645300"/>
          </a:xfrm>
          <a:prstGeom prst="rect">
            <a:avLst/>
          </a:prstGeom>
          <a:noFill/>
          <a:ln cap="flat" cmpd="sng" w="12175">
            <a:solidFill>
              <a:srgbClr val="429CFF"/>
            </a:solidFill>
            <a:prstDash val="solid"/>
            <a:round/>
            <a:headEnd len="sm" w="sm" type="none"/>
            <a:tailEnd len="sm" w="sm" type="none"/>
          </a:ln>
        </p:spPr>
        <p:txBody>
          <a:bodyPr anchorCtr="0" anchor="t" bIns="0" lIns="0" spcFirstLastPara="1" rIns="0" wrap="square" tIns="0">
            <a:noAutofit/>
          </a:bodyPr>
          <a:lstStyle/>
          <a:p>
            <a:pPr indent="0" lvl="0" marL="2540" marR="0" rtl="0" algn="ctr">
              <a:lnSpc>
                <a:spcPct val="100000"/>
              </a:lnSpc>
              <a:spcBef>
                <a:spcPts val="0"/>
              </a:spcBef>
              <a:spcAft>
                <a:spcPts val="0"/>
              </a:spcAft>
              <a:buClr>
                <a:srgbClr val="000000"/>
              </a:buClr>
              <a:buSzPts val="1800"/>
              <a:buFont typeface="Arial"/>
              <a:buNone/>
            </a:pPr>
            <a:r>
              <a:rPr i="0" lang="en-US" sz="1700" u="none" cap="none" strike="noStrike">
                <a:solidFill>
                  <a:srgbClr val="000000"/>
                </a:solidFill>
                <a:latin typeface="Calibri"/>
                <a:ea typeface="Calibri"/>
                <a:cs typeface="Calibri"/>
                <a:sym typeface="Calibri"/>
              </a:rPr>
              <a:t>Language translation</a:t>
            </a:r>
            <a:endParaRPr i="0" sz="1700" u="none" cap="none" strike="noStrike">
              <a:solidFill>
                <a:srgbClr val="000000"/>
              </a:solidFill>
              <a:latin typeface="Calibri"/>
              <a:ea typeface="Calibri"/>
              <a:cs typeface="Calibri"/>
              <a:sym typeface="Calibri"/>
            </a:endParaRPr>
          </a:p>
          <a:p>
            <a:pPr indent="0" lvl="0" marL="2540" marR="0" rtl="0" algn="ctr">
              <a:lnSpc>
                <a:spcPct val="100000"/>
              </a:lnSpc>
              <a:spcBef>
                <a:spcPts val="0"/>
              </a:spcBef>
              <a:spcAft>
                <a:spcPts val="0"/>
              </a:spcAft>
              <a:buClr>
                <a:srgbClr val="000000"/>
              </a:buClr>
              <a:buSzPts val="1800"/>
              <a:buFont typeface="Arial"/>
              <a:buNone/>
            </a:pPr>
            <a:r>
              <a:rPr i="0" lang="en-US" sz="1700" u="none" cap="none" strike="noStrike">
                <a:solidFill>
                  <a:srgbClr val="000000"/>
                </a:solidFill>
                <a:latin typeface="Calibri"/>
                <a:ea typeface="Calibri"/>
                <a:cs typeface="Calibri"/>
                <a:sym typeface="Calibri"/>
              </a:rPr>
              <a:t>Service</a:t>
            </a:r>
            <a:endParaRPr i="0" sz="1700" u="none" cap="none" strike="noStrike">
              <a:solidFill>
                <a:srgbClr val="000000"/>
              </a:solidFill>
              <a:latin typeface="Calibri"/>
              <a:ea typeface="Calibri"/>
              <a:cs typeface="Calibri"/>
              <a:sym typeface="Calibri"/>
            </a:endParaRPr>
          </a:p>
        </p:txBody>
      </p:sp>
      <p:sp>
        <p:nvSpPr>
          <p:cNvPr id="240" name="Google Shape;240;p36"/>
          <p:cNvSpPr/>
          <p:nvPr/>
        </p:nvSpPr>
        <p:spPr>
          <a:xfrm>
            <a:off x="5658117" y="5248600"/>
            <a:ext cx="103504" cy="533400"/>
          </a:xfrm>
          <a:custGeom>
            <a:rect b="b" l="l" r="r" t="t"/>
            <a:pathLst>
              <a:path extrusionOk="0" h="533400" w="103504">
                <a:moveTo>
                  <a:pt x="7109" y="437387"/>
                </a:moveTo>
                <a:lnTo>
                  <a:pt x="1013" y="440946"/>
                </a:lnTo>
                <a:lnTo>
                  <a:pt x="0" y="444756"/>
                </a:lnTo>
                <a:lnTo>
                  <a:pt x="51686" y="533399"/>
                </a:lnTo>
                <a:lnTo>
                  <a:pt x="59017" y="520826"/>
                </a:lnTo>
                <a:lnTo>
                  <a:pt x="45335" y="520826"/>
                </a:lnTo>
                <a:lnTo>
                  <a:pt x="45335" y="497398"/>
                </a:lnTo>
                <a:lnTo>
                  <a:pt x="10919" y="438401"/>
                </a:lnTo>
                <a:lnTo>
                  <a:pt x="7109" y="437387"/>
                </a:lnTo>
                <a:close/>
              </a:path>
              <a:path extrusionOk="0" h="533400" w="103504">
                <a:moveTo>
                  <a:pt x="45335" y="497398"/>
                </a:moveTo>
                <a:lnTo>
                  <a:pt x="45335" y="520826"/>
                </a:lnTo>
                <a:lnTo>
                  <a:pt x="58033" y="520826"/>
                </a:lnTo>
                <a:lnTo>
                  <a:pt x="58033" y="517649"/>
                </a:lnTo>
                <a:lnTo>
                  <a:pt x="46222" y="517649"/>
                </a:lnTo>
                <a:lnTo>
                  <a:pt x="51686" y="508284"/>
                </a:lnTo>
                <a:lnTo>
                  <a:pt x="45335" y="497398"/>
                </a:lnTo>
                <a:close/>
              </a:path>
              <a:path extrusionOk="0" h="533400" w="103504">
                <a:moveTo>
                  <a:pt x="96263" y="437387"/>
                </a:moveTo>
                <a:lnTo>
                  <a:pt x="92453" y="438401"/>
                </a:lnTo>
                <a:lnTo>
                  <a:pt x="58037" y="497398"/>
                </a:lnTo>
                <a:lnTo>
                  <a:pt x="58033" y="520826"/>
                </a:lnTo>
                <a:lnTo>
                  <a:pt x="59017" y="520826"/>
                </a:lnTo>
                <a:lnTo>
                  <a:pt x="103372" y="444756"/>
                </a:lnTo>
                <a:lnTo>
                  <a:pt x="102359" y="440946"/>
                </a:lnTo>
                <a:lnTo>
                  <a:pt x="96263" y="437387"/>
                </a:lnTo>
                <a:close/>
              </a:path>
              <a:path extrusionOk="0" h="533400" w="103504">
                <a:moveTo>
                  <a:pt x="51686" y="508284"/>
                </a:moveTo>
                <a:lnTo>
                  <a:pt x="46222" y="517649"/>
                </a:lnTo>
                <a:lnTo>
                  <a:pt x="57149" y="517649"/>
                </a:lnTo>
                <a:lnTo>
                  <a:pt x="51686" y="508284"/>
                </a:lnTo>
                <a:close/>
              </a:path>
              <a:path extrusionOk="0" h="533400" w="103504">
                <a:moveTo>
                  <a:pt x="58033" y="497404"/>
                </a:moveTo>
                <a:lnTo>
                  <a:pt x="51686" y="508284"/>
                </a:lnTo>
                <a:lnTo>
                  <a:pt x="57149" y="517649"/>
                </a:lnTo>
                <a:lnTo>
                  <a:pt x="58033" y="517649"/>
                </a:lnTo>
                <a:lnTo>
                  <a:pt x="58033" y="497404"/>
                </a:lnTo>
                <a:close/>
              </a:path>
              <a:path extrusionOk="0" h="533400" w="103504">
                <a:moveTo>
                  <a:pt x="58033" y="0"/>
                </a:moveTo>
                <a:lnTo>
                  <a:pt x="45335" y="0"/>
                </a:lnTo>
                <a:lnTo>
                  <a:pt x="45338" y="497404"/>
                </a:lnTo>
                <a:lnTo>
                  <a:pt x="51686" y="508284"/>
                </a:lnTo>
                <a:lnTo>
                  <a:pt x="58033" y="497404"/>
                </a:lnTo>
                <a:lnTo>
                  <a:pt x="58033" y="0"/>
                </a:lnTo>
                <a:close/>
              </a:path>
            </a:pathLst>
          </a:custGeom>
          <a:solidFill>
            <a:srgbClr val="55C5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Calibri"/>
              <a:ea typeface="Calibri"/>
              <a:cs typeface="Calibri"/>
              <a:sym typeface="Calibri"/>
            </a:endParaRPr>
          </a:p>
        </p:txBody>
      </p:sp>
      <p:sp>
        <p:nvSpPr>
          <p:cNvPr id="241" name="Google Shape;241;p36"/>
          <p:cNvSpPr/>
          <p:nvPr/>
        </p:nvSpPr>
        <p:spPr>
          <a:xfrm>
            <a:off x="3903993" y="5248600"/>
            <a:ext cx="103504" cy="533400"/>
          </a:xfrm>
          <a:custGeom>
            <a:rect b="b" l="l" r="r" t="t"/>
            <a:pathLst>
              <a:path extrusionOk="0" h="533400" w="103504">
                <a:moveTo>
                  <a:pt x="7109" y="437387"/>
                </a:moveTo>
                <a:lnTo>
                  <a:pt x="1013" y="440946"/>
                </a:lnTo>
                <a:lnTo>
                  <a:pt x="0" y="444756"/>
                </a:lnTo>
                <a:lnTo>
                  <a:pt x="51686" y="533399"/>
                </a:lnTo>
                <a:lnTo>
                  <a:pt x="59017" y="520826"/>
                </a:lnTo>
                <a:lnTo>
                  <a:pt x="45335" y="520826"/>
                </a:lnTo>
                <a:lnTo>
                  <a:pt x="45335" y="497398"/>
                </a:lnTo>
                <a:lnTo>
                  <a:pt x="10919" y="438401"/>
                </a:lnTo>
                <a:lnTo>
                  <a:pt x="7109" y="437387"/>
                </a:lnTo>
                <a:close/>
              </a:path>
              <a:path extrusionOk="0" h="533400" w="103504">
                <a:moveTo>
                  <a:pt x="45335" y="497398"/>
                </a:moveTo>
                <a:lnTo>
                  <a:pt x="45335" y="520826"/>
                </a:lnTo>
                <a:lnTo>
                  <a:pt x="58033" y="520826"/>
                </a:lnTo>
                <a:lnTo>
                  <a:pt x="58033" y="517649"/>
                </a:lnTo>
                <a:lnTo>
                  <a:pt x="46222" y="517649"/>
                </a:lnTo>
                <a:lnTo>
                  <a:pt x="51686" y="508284"/>
                </a:lnTo>
                <a:lnTo>
                  <a:pt x="45335" y="497398"/>
                </a:lnTo>
                <a:close/>
              </a:path>
              <a:path extrusionOk="0" h="533400" w="103504">
                <a:moveTo>
                  <a:pt x="96263" y="437387"/>
                </a:moveTo>
                <a:lnTo>
                  <a:pt x="92453" y="438401"/>
                </a:lnTo>
                <a:lnTo>
                  <a:pt x="58037" y="497398"/>
                </a:lnTo>
                <a:lnTo>
                  <a:pt x="58033" y="520826"/>
                </a:lnTo>
                <a:lnTo>
                  <a:pt x="59017" y="520826"/>
                </a:lnTo>
                <a:lnTo>
                  <a:pt x="103372" y="444756"/>
                </a:lnTo>
                <a:lnTo>
                  <a:pt x="102359" y="440946"/>
                </a:lnTo>
                <a:lnTo>
                  <a:pt x="96263" y="437387"/>
                </a:lnTo>
                <a:close/>
              </a:path>
              <a:path extrusionOk="0" h="533400" w="103504">
                <a:moveTo>
                  <a:pt x="51686" y="508284"/>
                </a:moveTo>
                <a:lnTo>
                  <a:pt x="46222" y="517649"/>
                </a:lnTo>
                <a:lnTo>
                  <a:pt x="57149" y="517649"/>
                </a:lnTo>
                <a:lnTo>
                  <a:pt x="51686" y="508284"/>
                </a:lnTo>
                <a:close/>
              </a:path>
              <a:path extrusionOk="0" h="533400" w="103504">
                <a:moveTo>
                  <a:pt x="58033" y="497404"/>
                </a:moveTo>
                <a:lnTo>
                  <a:pt x="51686" y="508284"/>
                </a:lnTo>
                <a:lnTo>
                  <a:pt x="57149" y="517649"/>
                </a:lnTo>
                <a:lnTo>
                  <a:pt x="58033" y="517649"/>
                </a:lnTo>
                <a:lnTo>
                  <a:pt x="58033" y="497404"/>
                </a:lnTo>
                <a:close/>
              </a:path>
              <a:path extrusionOk="0" h="533400" w="103504">
                <a:moveTo>
                  <a:pt x="58033" y="0"/>
                </a:moveTo>
                <a:lnTo>
                  <a:pt x="45335" y="0"/>
                </a:lnTo>
                <a:lnTo>
                  <a:pt x="45338" y="497404"/>
                </a:lnTo>
                <a:lnTo>
                  <a:pt x="51686" y="508284"/>
                </a:lnTo>
                <a:lnTo>
                  <a:pt x="58033" y="497404"/>
                </a:lnTo>
                <a:lnTo>
                  <a:pt x="58033" y="0"/>
                </a:lnTo>
                <a:close/>
              </a:path>
            </a:pathLst>
          </a:custGeom>
          <a:solidFill>
            <a:srgbClr val="55C5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dk1"/>
              </a:buClr>
              <a:buSzPts val="1800"/>
              <a:buFont typeface="Arial"/>
              <a:buNone/>
            </a:pPr>
            <a:r>
              <a:rPr b="1" lang="en-US" sz="3600">
                <a:solidFill>
                  <a:srgbClr val="4099FF"/>
                </a:solidFill>
                <a:latin typeface="Corbel"/>
                <a:ea typeface="Corbel"/>
                <a:cs typeface="Corbel"/>
                <a:sym typeface="Corbel"/>
              </a:rPr>
              <a:t>Conclusions</a:t>
            </a:r>
            <a:endParaRPr b="1" sz="3600">
              <a:solidFill>
                <a:srgbClr val="4099FF"/>
              </a:solidFill>
              <a:latin typeface="Corbel"/>
              <a:ea typeface="Corbel"/>
              <a:cs typeface="Corbel"/>
              <a:sym typeface="Corbel"/>
            </a:endParaRPr>
          </a:p>
        </p:txBody>
      </p:sp>
      <p:sp>
        <p:nvSpPr>
          <p:cNvPr id="247" name="Google Shape;247;p37"/>
          <p:cNvSpPr txBox="1"/>
          <p:nvPr>
            <p:ph idx="1" type="body"/>
          </p:nvPr>
        </p:nvSpPr>
        <p:spPr>
          <a:xfrm>
            <a:off x="1055475" y="1919425"/>
            <a:ext cx="9074100" cy="4171500"/>
          </a:xfrm>
          <a:prstGeom prst="rect">
            <a:avLst/>
          </a:prstGeom>
          <a:noFill/>
          <a:ln>
            <a:noFill/>
          </a:ln>
        </p:spPr>
        <p:txBody>
          <a:bodyPr anchorCtr="0" anchor="t" bIns="45675" lIns="45675" spcFirstLastPara="1" rIns="45675" wrap="square" tIns="45675">
            <a:noAutofit/>
          </a:bodyPr>
          <a:lstStyle/>
          <a:p>
            <a:pPr indent="-381000" lvl="0" marL="457200" rtl="0" algn="l">
              <a:lnSpc>
                <a:spcPct val="100000"/>
              </a:lnSpc>
              <a:spcBef>
                <a:spcPts val="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It is an evolution of the trend towards higher levels of abstractions in cloud programming models. Currently exemplified by the Function-as-a-Service (FaaS) .</a:t>
            </a:r>
            <a:endParaRPr sz="2400">
              <a:solidFill>
                <a:srgbClr val="434343"/>
              </a:solidFill>
              <a:latin typeface="Calibri"/>
              <a:ea typeface="Calibri"/>
              <a:cs typeface="Calibri"/>
              <a:sym typeface="Calibri"/>
            </a:endParaRPr>
          </a:p>
          <a:p>
            <a:pPr indent="-381000" lvl="0" marL="457200" marR="59688" rtl="0" algn="l">
              <a:lnSpc>
                <a:spcPct val="100000"/>
              </a:lnSpc>
              <a:spcBef>
                <a:spcPts val="1664"/>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There are some drawbacks also to Serverless computing like vendor lock-in and Vendor control.</a:t>
            </a:r>
            <a:endParaRPr sz="2400">
              <a:solidFill>
                <a:srgbClr val="434343"/>
              </a:solidFill>
              <a:latin typeface="Calibri"/>
              <a:ea typeface="Calibri"/>
              <a:cs typeface="Calibri"/>
              <a:sym typeface="Calibri"/>
            </a:endParaRPr>
          </a:p>
          <a:p>
            <a:pPr indent="-381000" lvl="0" marL="457200" marR="59688" rtl="0" algn="l">
              <a:lnSpc>
                <a:spcPct val="100000"/>
              </a:lnSpc>
              <a:spcBef>
                <a:spcPts val="1664"/>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The developers are dependent on vendors for debugging and monitoring tools. Debugging distributed systems is difficult and usually requires access to a significant amount of relevant metrics to identify the root cause.</a:t>
            </a:r>
            <a:endParaRPr sz="2400">
              <a:solidFill>
                <a:srgbClr val="434343"/>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838200" y="288925"/>
            <a:ext cx="9480000" cy="1325700"/>
          </a:xfrm>
          <a:prstGeom prst="rect">
            <a:avLst/>
          </a:prstGeom>
          <a:noFill/>
          <a:ln>
            <a:noFill/>
          </a:ln>
        </p:spPr>
        <p:txBody>
          <a:bodyPr anchorCtr="0" anchor="ctr" bIns="45675" lIns="45675" spcFirstLastPara="1" rIns="45675" wrap="square" tIns="45675">
            <a:noAutofit/>
          </a:bodyPr>
          <a:lstStyle/>
          <a:p>
            <a:pPr indent="0" lvl="0" marL="0" rtl="0" algn="l">
              <a:lnSpc>
                <a:spcPct val="100000"/>
              </a:lnSpc>
              <a:spcBef>
                <a:spcPts val="0"/>
              </a:spcBef>
              <a:spcAft>
                <a:spcPts val="0"/>
              </a:spcAft>
              <a:buClr>
                <a:schemeClr val="dk1"/>
              </a:buClr>
              <a:buSzPts val="1100"/>
              <a:buFont typeface="Arial"/>
              <a:buNone/>
            </a:pPr>
            <a:r>
              <a:t/>
            </a:r>
            <a:endParaRPr b="1" sz="3600">
              <a:solidFill>
                <a:srgbClr val="429CFF"/>
              </a:solidFill>
              <a:latin typeface="Corbel"/>
              <a:ea typeface="Corbel"/>
              <a:cs typeface="Corbel"/>
              <a:sym typeface="Corbel"/>
            </a:endParaRPr>
          </a:p>
          <a:p>
            <a:pPr indent="0" lvl="0" marL="0" rtl="0" algn="l">
              <a:lnSpc>
                <a:spcPct val="100000"/>
              </a:lnSpc>
              <a:spcBef>
                <a:spcPts val="0"/>
              </a:spcBef>
              <a:spcAft>
                <a:spcPts val="0"/>
              </a:spcAft>
              <a:buClr>
                <a:schemeClr val="dk1"/>
              </a:buClr>
              <a:buSzPts val="1100"/>
              <a:buFont typeface="Arial"/>
              <a:buNone/>
            </a:pPr>
            <a:r>
              <a:rPr b="1" lang="en-US" sz="3600">
                <a:solidFill>
                  <a:srgbClr val="429CFF"/>
                </a:solidFill>
                <a:latin typeface="Corbel"/>
                <a:ea typeface="Corbel"/>
                <a:cs typeface="Corbel"/>
                <a:sym typeface="Corbel"/>
              </a:rPr>
              <a:t>Questions and Answers</a:t>
            </a:r>
            <a:endParaRPr b="1" sz="3600">
              <a:solidFill>
                <a:srgbClr val="429CFF"/>
              </a:solidFill>
              <a:latin typeface="Corbel"/>
              <a:ea typeface="Corbel"/>
              <a:cs typeface="Corbel"/>
              <a:sym typeface="Corbel"/>
            </a:endParaRPr>
          </a:p>
          <a:p>
            <a:pPr indent="0" lvl="0" marL="0" rtl="0" algn="l">
              <a:lnSpc>
                <a:spcPct val="100000"/>
              </a:lnSpc>
              <a:spcBef>
                <a:spcPts val="0"/>
              </a:spcBef>
              <a:spcAft>
                <a:spcPts val="0"/>
              </a:spcAft>
              <a:buClr>
                <a:schemeClr val="dk1"/>
              </a:buClr>
              <a:buSzPts val="1100"/>
              <a:buFont typeface="Arial"/>
              <a:buNone/>
            </a:pPr>
            <a:r>
              <a:t/>
            </a:r>
            <a:endParaRPr b="1" sz="3600">
              <a:solidFill>
                <a:srgbClr val="429CFF"/>
              </a:solidFill>
              <a:latin typeface="Corbel"/>
              <a:ea typeface="Corbel"/>
              <a:cs typeface="Corbel"/>
              <a:sym typeface="Corbel"/>
            </a:endParaRPr>
          </a:p>
        </p:txBody>
      </p:sp>
      <p:pic>
        <p:nvPicPr>
          <p:cNvPr id="253" name="Google Shape;253;p38"/>
          <p:cNvPicPr preferRelativeResize="0"/>
          <p:nvPr/>
        </p:nvPicPr>
        <p:blipFill>
          <a:blip r:embed="rId3">
            <a:alphaModFix/>
          </a:blip>
          <a:stretch>
            <a:fillRect/>
          </a:stretch>
        </p:blipFill>
        <p:spPr>
          <a:xfrm>
            <a:off x="2503513" y="1572375"/>
            <a:ext cx="7184970" cy="493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59" name="Google Shape;259;p39"/>
          <p:cNvSpPr/>
          <p:nvPr/>
        </p:nvSpPr>
        <p:spPr>
          <a:xfrm>
            <a:off x="0" y="4065225"/>
            <a:ext cx="12192000" cy="2792700"/>
          </a:xfrm>
          <a:prstGeom prst="rect">
            <a:avLst/>
          </a:prstGeom>
          <a:solidFill>
            <a:srgbClr val="4099FF">
              <a:alpha val="6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txBox="1"/>
          <p:nvPr/>
        </p:nvSpPr>
        <p:spPr>
          <a:xfrm>
            <a:off x="1576571" y="6377883"/>
            <a:ext cx="20520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100"/>
              <a:buFont typeface="Arial"/>
              <a:buNone/>
            </a:pPr>
            <a:r>
              <a:rPr lang="en-US" sz="1200">
                <a:solidFill>
                  <a:srgbClr val="FFFFFF"/>
                </a:solidFill>
                <a:latin typeface="Calibri"/>
                <a:ea typeface="Calibri"/>
                <a:cs typeface="Calibri"/>
                <a:sym typeface="Calibri"/>
              </a:rPr>
              <a:t>www.aimdek.com</a:t>
            </a:r>
            <a:endParaRPr b="0" i="0" sz="1200" u="none" cap="none" strike="noStrike">
              <a:solidFill>
                <a:srgbClr val="FFFFFF"/>
              </a:solidFill>
              <a:latin typeface="Calibri"/>
              <a:ea typeface="Calibri"/>
              <a:cs typeface="Calibri"/>
              <a:sym typeface="Calibri"/>
            </a:endParaRPr>
          </a:p>
        </p:txBody>
      </p:sp>
      <p:sp>
        <p:nvSpPr>
          <p:cNvPr id="261" name="Google Shape;261;p39"/>
          <p:cNvSpPr/>
          <p:nvPr/>
        </p:nvSpPr>
        <p:spPr>
          <a:xfrm>
            <a:off x="1048388" y="5249825"/>
            <a:ext cx="363600" cy="36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txBox="1"/>
          <p:nvPr/>
        </p:nvSpPr>
        <p:spPr>
          <a:xfrm>
            <a:off x="4965289" y="4890816"/>
            <a:ext cx="29958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2F2F2"/>
              </a:buClr>
              <a:buSzPts val="1800"/>
              <a:buFont typeface="Arial"/>
              <a:buNone/>
            </a:pPr>
            <a:r>
              <a:rPr b="0" i="0" lang="en-US" sz="1800" u="none" cap="none" strike="noStrike">
                <a:solidFill>
                  <a:srgbClr val="F2F2F2"/>
                </a:solidFill>
                <a:latin typeface="Calibri"/>
                <a:ea typeface="Calibri"/>
                <a:cs typeface="Calibri"/>
                <a:sym typeface="Calibri"/>
              </a:rPr>
              <a:t>AIMDek Technologies Pvt. Ltd. </a:t>
            </a:r>
            <a:endParaRPr b="0" i="0" sz="1400" u="none" cap="none" strike="noStrike">
              <a:solidFill>
                <a:srgbClr val="000000"/>
              </a:solidFill>
              <a:latin typeface="Arial"/>
              <a:ea typeface="Arial"/>
              <a:cs typeface="Arial"/>
              <a:sym typeface="Arial"/>
            </a:endParaRPr>
          </a:p>
        </p:txBody>
      </p:sp>
      <p:sp>
        <p:nvSpPr>
          <p:cNvPr id="263" name="Google Shape;263;p39"/>
          <p:cNvSpPr txBox="1"/>
          <p:nvPr/>
        </p:nvSpPr>
        <p:spPr>
          <a:xfrm>
            <a:off x="5510987" y="5315625"/>
            <a:ext cx="2425800" cy="190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100"/>
              <a:buFont typeface="Arial"/>
              <a:buNone/>
            </a:pPr>
            <a:r>
              <a:rPr b="0" i="0" lang="en-US" sz="1200" u="none" cap="none" strike="noStrike">
                <a:solidFill>
                  <a:srgbClr val="FFFFFF"/>
                </a:solidFill>
                <a:latin typeface="Calibri"/>
                <a:ea typeface="Calibri"/>
                <a:cs typeface="Calibri"/>
                <a:sym typeface="Calibri"/>
              </a:rPr>
              <a:t>+91 78747 88766   |  +1 844-744-4423</a:t>
            </a:r>
            <a:endParaRPr b="0" i="0" sz="1200" u="none" cap="none" strike="noStrike">
              <a:solidFill>
                <a:srgbClr val="F2F2F2"/>
              </a:solidFill>
              <a:latin typeface="Calibri"/>
              <a:ea typeface="Calibri"/>
              <a:cs typeface="Calibri"/>
              <a:sym typeface="Calibri"/>
            </a:endParaRPr>
          </a:p>
        </p:txBody>
      </p:sp>
      <p:sp>
        <p:nvSpPr>
          <p:cNvPr id="264" name="Google Shape;264;p39"/>
          <p:cNvSpPr txBox="1"/>
          <p:nvPr/>
        </p:nvSpPr>
        <p:spPr>
          <a:xfrm>
            <a:off x="5518661" y="5818100"/>
            <a:ext cx="21471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100"/>
              <a:buFont typeface="Arial"/>
              <a:buNone/>
            </a:pPr>
            <a:r>
              <a:rPr b="0" i="0" lang="en-US" sz="1200" u="none" cap="none" strike="noStrike">
                <a:solidFill>
                  <a:srgbClr val="FFFFFF"/>
                </a:solidFill>
                <a:latin typeface="Calibri"/>
                <a:ea typeface="Calibri"/>
                <a:cs typeface="Calibri"/>
                <a:sym typeface="Calibri"/>
              </a:rPr>
              <a:t>Sales:  </a:t>
            </a:r>
            <a:r>
              <a:rPr b="0" i="0" lang="en-US" sz="1200" u="sng" cap="none" strike="noStrike">
                <a:solidFill>
                  <a:srgbClr val="FFFFFF"/>
                </a:solidFill>
                <a:latin typeface="Calibri"/>
                <a:ea typeface="Calibri"/>
                <a:cs typeface="Calibri"/>
                <a:sym typeface="Calibri"/>
                <a:hlinkClick r:id="rId4">
                  <a:extLst>
                    <a:ext uri="{A12FA001-AC4F-418D-AE19-62706E023703}">
                      <ahyp:hlinkClr val="tx"/>
                    </a:ext>
                  </a:extLst>
                </a:hlinkClick>
              </a:rPr>
              <a:t>sales@aimdek.com</a:t>
            </a:r>
            <a:endParaRPr b="0" i="0" sz="12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FFFFFF"/>
              </a:buClr>
              <a:buSzPts val="1100"/>
              <a:buFont typeface="Arial"/>
              <a:buNone/>
            </a:pPr>
            <a:r>
              <a:rPr b="0" i="0" lang="en-US" sz="1200" u="none" cap="none" strike="noStrike">
                <a:solidFill>
                  <a:srgbClr val="FFFFFF"/>
                </a:solidFill>
                <a:latin typeface="Calibri"/>
                <a:ea typeface="Calibri"/>
                <a:cs typeface="Calibri"/>
                <a:sym typeface="Calibri"/>
              </a:rPr>
              <a:t>General:  </a:t>
            </a:r>
            <a:r>
              <a:rPr b="0" i="0" lang="en-US" sz="1200" u="sng" cap="none" strike="noStrike">
                <a:solidFill>
                  <a:srgbClr val="FFFFFF"/>
                </a:solidFill>
                <a:latin typeface="Calibri"/>
                <a:ea typeface="Calibri"/>
                <a:cs typeface="Calibri"/>
                <a:sym typeface="Calibri"/>
                <a:hlinkClick r:id="rId5">
                  <a:extLst>
                    <a:ext uri="{A12FA001-AC4F-418D-AE19-62706E023703}">
                      <ahyp:hlinkClr val="tx"/>
                    </a:ext>
                  </a:extLst>
                </a:hlinkClick>
              </a:rPr>
              <a:t>hello@aimdek.com</a:t>
            </a:r>
            <a:endParaRPr b="0" i="0" sz="1200" u="none" cap="none" strike="noStrike">
              <a:solidFill>
                <a:srgbClr val="FFFFFF"/>
              </a:solidFill>
              <a:latin typeface="Calibri"/>
              <a:ea typeface="Calibri"/>
              <a:cs typeface="Calibri"/>
              <a:sym typeface="Calibri"/>
            </a:endParaRPr>
          </a:p>
        </p:txBody>
      </p:sp>
      <p:sp>
        <p:nvSpPr>
          <p:cNvPr id="265" name="Google Shape;265;p39"/>
          <p:cNvSpPr txBox="1"/>
          <p:nvPr/>
        </p:nvSpPr>
        <p:spPr>
          <a:xfrm>
            <a:off x="1119179" y="4890816"/>
            <a:ext cx="33501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2F2F2"/>
              </a:buClr>
              <a:buSzPts val="1800"/>
              <a:buFont typeface="Arial"/>
              <a:buNone/>
            </a:pPr>
            <a:r>
              <a:rPr b="0" i="0" lang="en-US" sz="1800" u="none" cap="none" strike="noStrike">
                <a:solidFill>
                  <a:srgbClr val="F2F2F2"/>
                </a:solidFill>
                <a:latin typeface="Calibri"/>
                <a:ea typeface="Calibri"/>
                <a:cs typeface="Calibri"/>
                <a:sym typeface="Calibri"/>
              </a:rPr>
              <a:t>AIMDek </a:t>
            </a:r>
            <a:r>
              <a:rPr lang="en-US" sz="1800">
                <a:solidFill>
                  <a:srgbClr val="F2F2F2"/>
                </a:solidFill>
                <a:latin typeface="Calibri"/>
                <a:ea typeface="Calibri"/>
                <a:cs typeface="Calibri"/>
                <a:sym typeface="Calibri"/>
              </a:rPr>
              <a:t>Technologies</a:t>
            </a:r>
            <a:r>
              <a:rPr b="0" i="0" lang="en-US" sz="1800" u="none" cap="none" strike="noStrike">
                <a:solidFill>
                  <a:srgbClr val="F2F2F2"/>
                </a:solidFill>
                <a:latin typeface="Calibri"/>
                <a:ea typeface="Calibri"/>
                <a:cs typeface="Calibri"/>
                <a:sym typeface="Calibri"/>
              </a:rPr>
              <a:t> Inc. </a:t>
            </a:r>
            <a:endParaRPr b="0" i="0" sz="1400" u="none" cap="none" strike="noStrike">
              <a:solidFill>
                <a:srgbClr val="000000"/>
              </a:solidFill>
              <a:latin typeface="Arial"/>
              <a:ea typeface="Arial"/>
              <a:cs typeface="Arial"/>
              <a:sym typeface="Arial"/>
            </a:endParaRPr>
          </a:p>
        </p:txBody>
      </p:sp>
      <p:pic>
        <p:nvPicPr>
          <p:cNvPr descr="Smart Phone" id="266" name="Google Shape;266;p39" title="Icon - Presenter Phone Number"/>
          <p:cNvPicPr preferRelativeResize="0"/>
          <p:nvPr/>
        </p:nvPicPr>
        <p:blipFill rotWithShape="1">
          <a:blip r:embed="rId6">
            <a:alphaModFix/>
          </a:blip>
          <a:srcRect b="0" l="0" r="0" t="0"/>
          <a:stretch/>
        </p:blipFill>
        <p:spPr>
          <a:xfrm>
            <a:off x="1126060" y="5327497"/>
            <a:ext cx="208256" cy="208256"/>
          </a:xfrm>
          <a:prstGeom prst="rect">
            <a:avLst/>
          </a:prstGeom>
          <a:noFill/>
          <a:ln>
            <a:noFill/>
          </a:ln>
        </p:spPr>
      </p:pic>
      <p:sp>
        <p:nvSpPr>
          <p:cNvPr id="267" name="Google Shape;267;p39"/>
          <p:cNvSpPr txBox="1"/>
          <p:nvPr/>
        </p:nvSpPr>
        <p:spPr>
          <a:xfrm>
            <a:off x="1593137" y="5315634"/>
            <a:ext cx="2147100" cy="190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100"/>
              <a:buFont typeface="Arial"/>
              <a:buNone/>
            </a:pPr>
            <a:r>
              <a:rPr b="0" i="0" lang="en-US" sz="1200" u="none" cap="none" strike="noStrike">
                <a:solidFill>
                  <a:srgbClr val="FFFFFF"/>
                </a:solidFill>
                <a:latin typeface="Calibri"/>
                <a:ea typeface="Calibri"/>
                <a:cs typeface="Calibri"/>
                <a:sym typeface="Calibri"/>
              </a:rPr>
              <a:t>+1  647-243-6116</a:t>
            </a:r>
            <a:endParaRPr b="0" i="0" sz="1200" u="none" cap="none" strike="noStrike">
              <a:solidFill>
                <a:srgbClr val="F2F2F2"/>
              </a:solidFill>
              <a:latin typeface="Calibri"/>
              <a:ea typeface="Calibri"/>
              <a:cs typeface="Calibri"/>
              <a:sym typeface="Calibri"/>
            </a:endParaRPr>
          </a:p>
        </p:txBody>
      </p:sp>
      <p:sp>
        <p:nvSpPr>
          <p:cNvPr id="268" name="Google Shape;268;p39"/>
          <p:cNvSpPr txBox="1"/>
          <p:nvPr/>
        </p:nvSpPr>
        <p:spPr>
          <a:xfrm>
            <a:off x="1601722" y="5818091"/>
            <a:ext cx="20520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100"/>
              <a:buFont typeface="Arial"/>
              <a:buNone/>
            </a:pPr>
            <a:r>
              <a:rPr b="0" i="0" lang="en-US" sz="1200" u="none" cap="none" strike="noStrike">
                <a:solidFill>
                  <a:srgbClr val="FFFFFF"/>
                </a:solidFill>
                <a:latin typeface="Calibri"/>
                <a:ea typeface="Calibri"/>
                <a:cs typeface="Calibri"/>
                <a:sym typeface="Calibri"/>
              </a:rPr>
              <a:t>Sales:  </a:t>
            </a:r>
            <a:r>
              <a:rPr b="0" i="0" lang="en-US" sz="1200" u="sng" cap="none" strike="noStrike">
                <a:solidFill>
                  <a:srgbClr val="FFFFFF"/>
                </a:solidFill>
                <a:latin typeface="Calibri"/>
                <a:ea typeface="Calibri"/>
                <a:cs typeface="Calibri"/>
                <a:sym typeface="Calibri"/>
                <a:hlinkClick r:id="rId7">
                  <a:extLst>
                    <a:ext uri="{A12FA001-AC4F-418D-AE19-62706E023703}">
                      <ahyp:hlinkClr val="tx"/>
                    </a:ext>
                  </a:extLst>
                </a:hlinkClick>
              </a:rPr>
              <a:t>sales@aimdek.com</a:t>
            </a:r>
            <a:r>
              <a:rPr b="0" i="0" lang="en-US" sz="1200" u="none" cap="none" strike="noStrike">
                <a:solidFill>
                  <a:srgbClr val="FFFFFF"/>
                </a:solidFill>
                <a:latin typeface="Calibri"/>
                <a:ea typeface="Calibri"/>
                <a:cs typeface="Calibri"/>
                <a:sym typeface="Calibri"/>
              </a:rPr>
              <a:t>  </a:t>
            </a:r>
            <a:endParaRPr b="0" i="0" sz="12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FFFFFF"/>
              </a:buClr>
              <a:buSzPts val="1100"/>
              <a:buFont typeface="Arial"/>
              <a:buNone/>
            </a:pPr>
            <a:r>
              <a:rPr b="0" i="0" lang="en-US" sz="1200" u="none" cap="none" strike="noStrike">
                <a:solidFill>
                  <a:srgbClr val="FFFFFF"/>
                </a:solidFill>
                <a:latin typeface="Calibri"/>
                <a:ea typeface="Calibri"/>
                <a:cs typeface="Calibri"/>
                <a:sym typeface="Calibri"/>
              </a:rPr>
              <a:t>General:  </a:t>
            </a:r>
            <a:r>
              <a:rPr b="0" i="0" lang="en-US" sz="1200" u="sng" cap="none" strike="noStrike">
                <a:solidFill>
                  <a:srgbClr val="FFFFFF"/>
                </a:solidFill>
                <a:latin typeface="Calibri"/>
                <a:ea typeface="Calibri"/>
                <a:cs typeface="Calibri"/>
                <a:sym typeface="Calibri"/>
                <a:hlinkClick r:id="rId8">
                  <a:extLst>
                    <a:ext uri="{A12FA001-AC4F-418D-AE19-62706E023703}">
                      <ahyp:hlinkClr val="tx"/>
                    </a:ext>
                  </a:extLst>
                </a:hlinkClick>
              </a:rPr>
              <a:t>hello@aimdek.com</a:t>
            </a:r>
            <a:endParaRPr b="0" i="0" sz="1200" u="none" cap="none" strike="noStrike">
              <a:solidFill>
                <a:srgbClr val="FFFFFF"/>
              </a:solidFill>
              <a:latin typeface="Calibri"/>
              <a:ea typeface="Calibri"/>
              <a:cs typeface="Calibri"/>
              <a:sym typeface="Calibri"/>
            </a:endParaRPr>
          </a:p>
        </p:txBody>
      </p:sp>
      <p:sp>
        <p:nvSpPr>
          <p:cNvPr id="269" name="Google Shape;269;p39"/>
          <p:cNvSpPr txBox="1"/>
          <p:nvPr/>
        </p:nvSpPr>
        <p:spPr>
          <a:xfrm>
            <a:off x="8719287" y="4890825"/>
            <a:ext cx="2425800" cy="273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F2F2F2"/>
              </a:buClr>
              <a:buSzPts val="1800"/>
              <a:buFont typeface="Arial"/>
              <a:buNone/>
            </a:pPr>
            <a:r>
              <a:rPr lang="en-US" sz="1800">
                <a:solidFill>
                  <a:srgbClr val="F2F2F2"/>
                </a:solidFill>
                <a:latin typeface="Calibri"/>
                <a:ea typeface="Calibri"/>
                <a:cs typeface="Calibri"/>
                <a:sym typeface="Calibri"/>
              </a:rPr>
              <a:t>AIMDek Technologies Inc. </a:t>
            </a:r>
            <a:endParaRPr b="0" i="0" sz="1400" u="none" cap="none" strike="noStrike">
              <a:solidFill>
                <a:srgbClr val="000000"/>
              </a:solidFill>
              <a:latin typeface="Arial"/>
              <a:ea typeface="Arial"/>
              <a:cs typeface="Arial"/>
              <a:sym typeface="Arial"/>
            </a:endParaRPr>
          </a:p>
        </p:txBody>
      </p:sp>
      <p:sp>
        <p:nvSpPr>
          <p:cNvPr id="270" name="Google Shape;270;p39"/>
          <p:cNvSpPr txBox="1"/>
          <p:nvPr/>
        </p:nvSpPr>
        <p:spPr>
          <a:xfrm>
            <a:off x="9264987" y="5315625"/>
            <a:ext cx="1235700" cy="19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FFFFFF"/>
              </a:buClr>
              <a:buSzPts val="1100"/>
              <a:buFont typeface="Arial"/>
              <a:buNone/>
            </a:pPr>
            <a:r>
              <a:rPr lang="en-US" sz="1200">
                <a:solidFill>
                  <a:srgbClr val="FFFFFF"/>
                </a:solidFill>
                <a:latin typeface="Calibri"/>
                <a:ea typeface="Calibri"/>
                <a:cs typeface="Calibri"/>
                <a:sym typeface="Calibri"/>
              </a:rPr>
              <a:t>+1  647-243-6116</a:t>
            </a:r>
            <a:endParaRPr sz="1200">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rgbClr val="FFFFFF"/>
              </a:buClr>
              <a:buSzPts val="1100"/>
              <a:buFont typeface="Arial"/>
              <a:buNone/>
            </a:pPr>
            <a:r>
              <a:t/>
            </a:r>
            <a:endParaRPr sz="1200">
              <a:solidFill>
                <a:srgbClr val="FFFFFF"/>
              </a:solidFill>
              <a:latin typeface="Calibri"/>
              <a:ea typeface="Calibri"/>
              <a:cs typeface="Calibri"/>
              <a:sym typeface="Calibri"/>
            </a:endParaRPr>
          </a:p>
        </p:txBody>
      </p:sp>
      <p:sp>
        <p:nvSpPr>
          <p:cNvPr id="271" name="Google Shape;271;p39"/>
          <p:cNvSpPr txBox="1"/>
          <p:nvPr/>
        </p:nvSpPr>
        <p:spPr>
          <a:xfrm>
            <a:off x="9272661" y="5818100"/>
            <a:ext cx="18723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100"/>
              <a:buFont typeface="Arial"/>
              <a:buNone/>
            </a:pPr>
            <a:r>
              <a:rPr b="0" i="0" lang="en-US" sz="1200" u="none" cap="none" strike="noStrike">
                <a:solidFill>
                  <a:srgbClr val="FFFFFF"/>
                </a:solidFill>
                <a:latin typeface="Calibri"/>
                <a:ea typeface="Calibri"/>
                <a:cs typeface="Calibri"/>
                <a:sym typeface="Calibri"/>
              </a:rPr>
              <a:t>Sales:  </a:t>
            </a:r>
            <a:r>
              <a:rPr b="0" i="0" lang="en-US" sz="1200" u="sng" cap="none" strike="noStrike">
                <a:solidFill>
                  <a:srgbClr val="FFFFFF"/>
                </a:solidFill>
                <a:latin typeface="Calibri"/>
                <a:ea typeface="Calibri"/>
                <a:cs typeface="Calibri"/>
                <a:sym typeface="Calibri"/>
                <a:hlinkClick r:id="rId9">
                  <a:extLst>
                    <a:ext uri="{A12FA001-AC4F-418D-AE19-62706E023703}">
                      <ahyp:hlinkClr val="tx"/>
                    </a:ext>
                  </a:extLst>
                </a:hlinkClick>
              </a:rPr>
              <a:t>sales@aimdek.com</a:t>
            </a:r>
            <a:endParaRPr b="0" i="0" sz="12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FFFFFF"/>
              </a:buClr>
              <a:buSzPts val="1100"/>
              <a:buFont typeface="Arial"/>
              <a:buNone/>
            </a:pPr>
            <a:r>
              <a:rPr b="0" i="0" lang="en-US" sz="1200" u="none" cap="none" strike="noStrike">
                <a:solidFill>
                  <a:srgbClr val="FFFFFF"/>
                </a:solidFill>
                <a:latin typeface="Calibri"/>
                <a:ea typeface="Calibri"/>
                <a:cs typeface="Calibri"/>
                <a:sym typeface="Calibri"/>
              </a:rPr>
              <a:t>General:  </a:t>
            </a:r>
            <a:r>
              <a:rPr b="0" i="0" lang="en-US" sz="1200" u="sng" cap="none" strike="noStrike">
                <a:solidFill>
                  <a:srgbClr val="FFFFFF"/>
                </a:solidFill>
                <a:latin typeface="Calibri"/>
                <a:ea typeface="Calibri"/>
                <a:cs typeface="Calibri"/>
                <a:sym typeface="Calibri"/>
                <a:hlinkClick r:id="rId10">
                  <a:extLst>
                    <a:ext uri="{A12FA001-AC4F-418D-AE19-62706E023703}">
                      <ahyp:hlinkClr val="tx"/>
                    </a:ext>
                  </a:extLst>
                </a:hlinkClick>
              </a:rPr>
              <a:t>hello@aimdek.com</a:t>
            </a:r>
            <a:endParaRPr b="0" i="0" sz="1200" u="none" cap="none" strike="noStrike">
              <a:solidFill>
                <a:srgbClr val="FFFFFF"/>
              </a:solidFill>
              <a:latin typeface="Calibri"/>
              <a:ea typeface="Calibri"/>
              <a:cs typeface="Calibri"/>
              <a:sym typeface="Calibri"/>
            </a:endParaRPr>
          </a:p>
        </p:txBody>
      </p:sp>
      <p:sp>
        <p:nvSpPr>
          <p:cNvPr id="272" name="Google Shape;272;p39"/>
          <p:cNvSpPr txBox="1"/>
          <p:nvPr/>
        </p:nvSpPr>
        <p:spPr>
          <a:xfrm>
            <a:off x="5510998" y="6377883"/>
            <a:ext cx="20520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100"/>
              <a:buFont typeface="Arial"/>
              <a:buNone/>
            </a:pPr>
            <a:r>
              <a:rPr lang="en-US" sz="1200">
                <a:solidFill>
                  <a:srgbClr val="FFFFFF"/>
                </a:solidFill>
                <a:latin typeface="Calibri"/>
                <a:ea typeface="Calibri"/>
                <a:cs typeface="Calibri"/>
                <a:sym typeface="Calibri"/>
              </a:rPr>
              <a:t>www.aimdek.com</a:t>
            </a:r>
            <a:endParaRPr b="0" i="0" sz="1200" u="none" cap="none" strike="noStrike">
              <a:solidFill>
                <a:srgbClr val="FFFFFF"/>
              </a:solidFill>
              <a:latin typeface="Calibri"/>
              <a:ea typeface="Calibri"/>
              <a:cs typeface="Calibri"/>
              <a:sym typeface="Calibri"/>
            </a:endParaRPr>
          </a:p>
        </p:txBody>
      </p:sp>
      <p:sp>
        <p:nvSpPr>
          <p:cNvPr id="273" name="Google Shape;273;p39"/>
          <p:cNvSpPr txBox="1"/>
          <p:nvPr/>
        </p:nvSpPr>
        <p:spPr>
          <a:xfrm>
            <a:off x="9264991" y="6377883"/>
            <a:ext cx="12357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100"/>
              <a:buFont typeface="Arial"/>
              <a:buNone/>
            </a:pPr>
            <a:r>
              <a:rPr lang="en-US" sz="1200">
                <a:solidFill>
                  <a:srgbClr val="FFFFFF"/>
                </a:solidFill>
                <a:latin typeface="Calibri"/>
                <a:ea typeface="Calibri"/>
                <a:cs typeface="Calibri"/>
                <a:sym typeface="Calibri"/>
              </a:rPr>
              <a:t>www.aimdek.com</a:t>
            </a:r>
            <a:endParaRPr b="0" i="0" sz="1200" u="none" cap="none" strike="noStrike">
              <a:solidFill>
                <a:srgbClr val="FFFFFF"/>
              </a:solidFill>
              <a:latin typeface="Calibri"/>
              <a:ea typeface="Calibri"/>
              <a:cs typeface="Calibri"/>
              <a:sym typeface="Calibri"/>
            </a:endParaRPr>
          </a:p>
        </p:txBody>
      </p:sp>
      <p:sp>
        <p:nvSpPr>
          <p:cNvPr id="274" name="Google Shape;274;p39"/>
          <p:cNvSpPr txBox="1"/>
          <p:nvPr/>
        </p:nvSpPr>
        <p:spPr>
          <a:xfrm>
            <a:off x="1119182" y="4398850"/>
            <a:ext cx="13092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2F2F2"/>
              </a:buClr>
              <a:buSzPts val="1800"/>
              <a:buFont typeface="Arial"/>
              <a:buNone/>
            </a:pPr>
            <a:r>
              <a:rPr b="1" lang="en-US" sz="2400">
                <a:solidFill>
                  <a:srgbClr val="F2F2F2"/>
                </a:solidFill>
                <a:latin typeface="Corbel"/>
                <a:ea typeface="Corbel"/>
                <a:cs typeface="Corbel"/>
                <a:sym typeface="Corbel"/>
              </a:rPr>
              <a:t>Canada</a:t>
            </a:r>
            <a:endParaRPr b="1" i="0" sz="2400" u="none" cap="none" strike="noStrike">
              <a:solidFill>
                <a:srgbClr val="000000"/>
              </a:solidFill>
              <a:latin typeface="Corbel"/>
              <a:ea typeface="Corbel"/>
              <a:cs typeface="Corbel"/>
              <a:sym typeface="Corbel"/>
            </a:endParaRPr>
          </a:p>
        </p:txBody>
      </p:sp>
      <p:sp>
        <p:nvSpPr>
          <p:cNvPr id="275" name="Google Shape;275;p39"/>
          <p:cNvSpPr txBox="1"/>
          <p:nvPr/>
        </p:nvSpPr>
        <p:spPr>
          <a:xfrm>
            <a:off x="4965282" y="4398850"/>
            <a:ext cx="13092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2F2F2"/>
              </a:buClr>
              <a:buSzPts val="1800"/>
              <a:buFont typeface="Arial"/>
              <a:buNone/>
            </a:pPr>
            <a:r>
              <a:rPr b="1" lang="en-US" sz="2400">
                <a:solidFill>
                  <a:srgbClr val="F2F2F2"/>
                </a:solidFill>
                <a:latin typeface="Corbel"/>
                <a:ea typeface="Corbel"/>
                <a:cs typeface="Corbel"/>
                <a:sym typeface="Corbel"/>
              </a:rPr>
              <a:t>India</a:t>
            </a:r>
            <a:endParaRPr b="1" i="0" sz="2400" u="none" cap="none" strike="noStrike">
              <a:solidFill>
                <a:srgbClr val="000000"/>
              </a:solidFill>
              <a:latin typeface="Corbel"/>
              <a:ea typeface="Corbel"/>
              <a:cs typeface="Corbel"/>
              <a:sym typeface="Corbel"/>
            </a:endParaRPr>
          </a:p>
        </p:txBody>
      </p:sp>
      <p:sp>
        <p:nvSpPr>
          <p:cNvPr id="276" name="Google Shape;276;p39"/>
          <p:cNvSpPr txBox="1"/>
          <p:nvPr/>
        </p:nvSpPr>
        <p:spPr>
          <a:xfrm>
            <a:off x="8683957" y="4448075"/>
            <a:ext cx="1309200" cy="27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2F2F2"/>
              </a:buClr>
              <a:buSzPts val="1800"/>
              <a:buFont typeface="Arial"/>
              <a:buNone/>
            </a:pPr>
            <a:r>
              <a:rPr b="1" lang="en-US" sz="2400">
                <a:solidFill>
                  <a:srgbClr val="F2F2F2"/>
                </a:solidFill>
                <a:latin typeface="Corbel"/>
                <a:ea typeface="Corbel"/>
                <a:cs typeface="Corbel"/>
                <a:sym typeface="Corbel"/>
              </a:rPr>
              <a:t>USA</a:t>
            </a:r>
            <a:endParaRPr b="1" i="0" sz="2400" u="none" cap="none" strike="noStrike">
              <a:solidFill>
                <a:srgbClr val="000000"/>
              </a:solidFill>
              <a:latin typeface="Corbel"/>
              <a:ea typeface="Corbel"/>
              <a:cs typeface="Corbel"/>
              <a:sym typeface="Corbel"/>
            </a:endParaRPr>
          </a:p>
        </p:txBody>
      </p:sp>
      <p:sp>
        <p:nvSpPr>
          <p:cNvPr id="277" name="Google Shape;277;p39"/>
          <p:cNvSpPr/>
          <p:nvPr/>
        </p:nvSpPr>
        <p:spPr>
          <a:xfrm>
            <a:off x="1048388" y="5774725"/>
            <a:ext cx="363600" cy="36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p:nvPr/>
        </p:nvSpPr>
        <p:spPr>
          <a:xfrm>
            <a:off x="1046913" y="6301100"/>
            <a:ext cx="363600" cy="36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Envelope" id="279" name="Google Shape;279;p39" title="Icon Presenter Email"/>
          <p:cNvPicPr preferRelativeResize="0"/>
          <p:nvPr/>
        </p:nvPicPr>
        <p:blipFill rotWithShape="1">
          <a:blip r:embed="rId11">
            <a:alphaModFix/>
          </a:blip>
          <a:srcRect b="0" l="0" r="0" t="0"/>
          <a:stretch/>
        </p:blipFill>
        <p:spPr>
          <a:xfrm>
            <a:off x="1137079" y="5853125"/>
            <a:ext cx="186221" cy="208256"/>
          </a:xfrm>
          <a:prstGeom prst="rect">
            <a:avLst/>
          </a:prstGeom>
          <a:noFill/>
          <a:ln>
            <a:noFill/>
          </a:ln>
        </p:spPr>
      </p:pic>
      <p:pic>
        <p:nvPicPr>
          <p:cNvPr descr="Link" id="280" name="Google Shape;280;p39"/>
          <p:cNvPicPr preferRelativeResize="0"/>
          <p:nvPr/>
        </p:nvPicPr>
        <p:blipFill rotWithShape="1">
          <a:blip r:embed="rId12">
            <a:alphaModFix/>
          </a:blip>
          <a:srcRect b="0" l="0" r="0" t="0"/>
          <a:stretch/>
        </p:blipFill>
        <p:spPr>
          <a:xfrm>
            <a:off x="1112269" y="6377310"/>
            <a:ext cx="232883" cy="232883"/>
          </a:xfrm>
          <a:prstGeom prst="rect">
            <a:avLst/>
          </a:prstGeom>
          <a:noFill/>
          <a:ln>
            <a:noFill/>
          </a:ln>
        </p:spPr>
      </p:pic>
      <p:sp>
        <p:nvSpPr>
          <p:cNvPr id="281" name="Google Shape;281;p39"/>
          <p:cNvSpPr/>
          <p:nvPr/>
        </p:nvSpPr>
        <p:spPr>
          <a:xfrm>
            <a:off x="4966763" y="5249813"/>
            <a:ext cx="363600" cy="36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art Phone" id="282" name="Google Shape;282;p39" title="Icon - Presenter Phone Number"/>
          <p:cNvPicPr preferRelativeResize="0"/>
          <p:nvPr/>
        </p:nvPicPr>
        <p:blipFill rotWithShape="1">
          <a:blip r:embed="rId6">
            <a:alphaModFix/>
          </a:blip>
          <a:srcRect b="0" l="0" r="0" t="0"/>
          <a:stretch/>
        </p:blipFill>
        <p:spPr>
          <a:xfrm>
            <a:off x="5044435" y="5327485"/>
            <a:ext cx="208256" cy="208256"/>
          </a:xfrm>
          <a:prstGeom prst="rect">
            <a:avLst/>
          </a:prstGeom>
          <a:noFill/>
          <a:ln>
            <a:noFill/>
          </a:ln>
        </p:spPr>
      </p:pic>
      <p:sp>
        <p:nvSpPr>
          <p:cNvPr id="283" name="Google Shape;283;p39"/>
          <p:cNvSpPr/>
          <p:nvPr/>
        </p:nvSpPr>
        <p:spPr>
          <a:xfrm>
            <a:off x="4966763" y="5774713"/>
            <a:ext cx="363600" cy="36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4965288" y="6301088"/>
            <a:ext cx="363600" cy="36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Envelope" id="285" name="Google Shape;285;p39" title="Icon Presenter Email"/>
          <p:cNvPicPr preferRelativeResize="0"/>
          <p:nvPr/>
        </p:nvPicPr>
        <p:blipFill rotWithShape="1">
          <a:blip r:embed="rId11">
            <a:alphaModFix/>
          </a:blip>
          <a:srcRect b="0" l="0" r="0" t="0"/>
          <a:stretch/>
        </p:blipFill>
        <p:spPr>
          <a:xfrm>
            <a:off x="5055454" y="5853113"/>
            <a:ext cx="186221" cy="208256"/>
          </a:xfrm>
          <a:prstGeom prst="rect">
            <a:avLst/>
          </a:prstGeom>
          <a:noFill/>
          <a:ln>
            <a:noFill/>
          </a:ln>
        </p:spPr>
      </p:pic>
      <p:pic>
        <p:nvPicPr>
          <p:cNvPr descr="Link" id="286" name="Google Shape;286;p39"/>
          <p:cNvPicPr preferRelativeResize="0"/>
          <p:nvPr/>
        </p:nvPicPr>
        <p:blipFill rotWithShape="1">
          <a:blip r:embed="rId12">
            <a:alphaModFix/>
          </a:blip>
          <a:srcRect b="0" l="0" r="0" t="0"/>
          <a:stretch/>
        </p:blipFill>
        <p:spPr>
          <a:xfrm>
            <a:off x="5030644" y="6377297"/>
            <a:ext cx="232883" cy="232883"/>
          </a:xfrm>
          <a:prstGeom prst="rect">
            <a:avLst/>
          </a:prstGeom>
          <a:noFill/>
          <a:ln>
            <a:noFill/>
          </a:ln>
        </p:spPr>
      </p:pic>
      <p:sp>
        <p:nvSpPr>
          <p:cNvPr id="287" name="Google Shape;287;p39"/>
          <p:cNvSpPr/>
          <p:nvPr/>
        </p:nvSpPr>
        <p:spPr>
          <a:xfrm>
            <a:off x="8688888" y="5247613"/>
            <a:ext cx="363600" cy="36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mart Phone" id="288" name="Google Shape;288;p39" title="Icon - Presenter Phone Number"/>
          <p:cNvPicPr preferRelativeResize="0"/>
          <p:nvPr/>
        </p:nvPicPr>
        <p:blipFill rotWithShape="1">
          <a:blip r:embed="rId6">
            <a:alphaModFix/>
          </a:blip>
          <a:srcRect b="0" l="0" r="0" t="0"/>
          <a:stretch/>
        </p:blipFill>
        <p:spPr>
          <a:xfrm>
            <a:off x="8766560" y="5325285"/>
            <a:ext cx="208256" cy="208256"/>
          </a:xfrm>
          <a:prstGeom prst="rect">
            <a:avLst/>
          </a:prstGeom>
          <a:noFill/>
          <a:ln>
            <a:noFill/>
          </a:ln>
        </p:spPr>
      </p:pic>
      <p:sp>
        <p:nvSpPr>
          <p:cNvPr id="289" name="Google Shape;289;p39"/>
          <p:cNvSpPr/>
          <p:nvPr/>
        </p:nvSpPr>
        <p:spPr>
          <a:xfrm>
            <a:off x="8688888" y="5772513"/>
            <a:ext cx="363600" cy="36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8687413" y="6298888"/>
            <a:ext cx="363600" cy="36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Envelope" id="291" name="Google Shape;291;p39" title="Icon Presenter Email"/>
          <p:cNvPicPr preferRelativeResize="0"/>
          <p:nvPr/>
        </p:nvPicPr>
        <p:blipFill rotWithShape="1">
          <a:blip r:embed="rId11">
            <a:alphaModFix/>
          </a:blip>
          <a:srcRect b="0" l="0" r="0" t="0"/>
          <a:stretch/>
        </p:blipFill>
        <p:spPr>
          <a:xfrm>
            <a:off x="8777579" y="5850913"/>
            <a:ext cx="186221" cy="208256"/>
          </a:xfrm>
          <a:prstGeom prst="rect">
            <a:avLst/>
          </a:prstGeom>
          <a:noFill/>
          <a:ln>
            <a:noFill/>
          </a:ln>
        </p:spPr>
      </p:pic>
      <p:pic>
        <p:nvPicPr>
          <p:cNvPr descr="Link" id="292" name="Google Shape;292;p39"/>
          <p:cNvPicPr preferRelativeResize="0"/>
          <p:nvPr/>
        </p:nvPicPr>
        <p:blipFill rotWithShape="1">
          <a:blip r:embed="rId12">
            <a:alphaModFix/>
          </a:blip>
          <a:srcRect b="0" l="0" r="0" t="0"/>
          <a:stretch/>
        </p:blipFill>
        <p:spPr>
          <a:xfrm>
            <a:off x="8752769" y="6375097"/>
            <a:ext cx="232883" cy="232883"/>
          </a:xfrm>
          <a:prstGeom prst="rect">
            <a:avLst/>
          </a:prstGeom>
          <a:noFill/>
          <a:ln>
            <a:noFill/>
          </a:ln>
        </p:spPr>
      </p:pic>
      <p:pic>
        <p:nvPicPr>
          <p:cNvPr id="293" name="Google Shape;293;p39"/>
          <p:cNvPicPr preferRelativeResize="0"/>
          <p:nvPr/>
        </p:nvPicPr>
        <p:blipFill>
          <a:blip r:embed="rId13">
            <a:alphaModFix/>
          </a:blip>
          <a:stretch>
            <a:fillRect/>
          </a:stretch>
        </p:blipFill>
        <p:spPr>
          <a:xfrm>
            <a:off x="4839275" y="264425"/>
            <a:ext cx="2513450" cy="80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0" rtl="0" algn="l">
              <a:spcBef>
                <a:spcPts val="0"/>
              </a:spcBef>
              <a:spcAft>
                <a:spcPts val="0"/>
              </a:spcAft>
              <a:buClr>
                <a:schemeClr val="dk1"/>
              </a:buClr>
              <a:buSzPts val="1100"/>
              <a:buFont typeface="Arial"/>
              <a:buNone/>
            </a:pPr>
            <a:r>
              <a:rPr b="1" lang="en-US" sz="3600">
                <a:solidFill>
                  <a:srgbClr val="4099FF"/>
                </a:solidFill>
                <a:latin typeface="Corbel"/>
                <a:ea typeface="Corbel"/>
                <a:cs typeface="Corbel"/>
                <a:sym typeface="Corbel"/>
              </a:rPr>
              <a:t>Introduction</a:t>
            </a:r>
            <a:endParaRPr b="1" sz="3600">
              <a:solidFill>
                <a:srgbClr val="4099FF"/>
              </a:solidFill>
              <a:latin typeface="Corbel"/>
              <a:ea typeface="Corbel"/>
              <a:cs typeface="Corbel"/>
              <a:sym typeface="Corbel"/>
            </a:endParaRPr>
          </a:p>
        </p:txBody>
      </p:sp>
      <p:sp>
        <p:nvSpPr>
          <p:cNvPr id="81" name="Google Shape;81;p15"/>
          <p:cNvSpPr txBox="1"/>
          <p:nvPr>
            <p:ph idx="1" type="body"/>
          </p:nvPr>
        </p:nvSpPr>
        <p:spPr>
          <a:xfrm>
            <a:off x="838200" y="1825625"/>
            <a:ext cx="10515600" cy="4081500"/>
          </a:xfrm>
          <a:prstGeom prst="rect">
            <a:avLst/>
          </a:prstGeom>
          <a:noFill/>
          <a:ln>
            <a:noFill/>
          </a:ln>
        </p:spPr>
        <p:txBody>
          <a:bodyPr anchorCtr="0" anchor="t" bIns="45675" lIns="45675" spcFirstLastPara="1" rIns="45675" wrap="square" tIns="45675">
            <a:noAutofit/>
          </a:bodyPr>
          <a:lstStyle/>
          <a:p>
            <a:pPr indent="-355600" lvl="0" marL="400050" rtl="0" algn="l">
              <a:lnSpc>
                <a:spcPct val="200000"/>
              </a:lnSpc>
              <a:spcBef>
                <a:spcPts val="0"/>
              </a:spcBef>
              <a:spcAft>
                <a:spcPts val="0"/>
              </a:spcAft>
              <a:buClr>
                <a:srgbClr val="4099FF"/>
              </a:buClr>
              <a:buSzPts val="2000"/>
              <a:buFont typeface="Calibri"/>
              <a:buChar char="●"/>
            </a:pPr>
            <a:r>
              <a:rPr lang="en-US" sz="2000">
                <a:solidFill>
                  <a:srgbClr val="434343"/>
                </a:solidFill>
                <a:latin typeface="Calibri"/>
                <a:ea typeface="Calibri"/>
                <a:cs typeface="Calibri"/>
                <a:sym typeface="Calibri"/>
              </a:rPr>
              <a:t>Serverless Computing (or simply serverless) is emerging as a new and compelling model for the deployment of cloud applications</a:t>
            </a:r>
            <a:endParaRPr sz="2000">
              <a:solidFill>
                <a:srgbClr val="434343"/>
              </a:solidFill>
              <a:latin typeface="Calibri"/>
              <a:ea typeface="Calibri"/>
              <a:cs typeface="Calibri"/>
              <a:sym typeface="Calibri"/>
            </a:endParaRPr>
          </a:p>
          <a:p>
            <a:pPr indent="-355600" lvl="0" marL="400050" rtl="0" algn="l">
              <a:lnSpc>
                <a:spcPct val="200000"/>
              </a:lnSpc>
              <a:spcBef>
                <a:spcPts val="0"/>
              </a:spcBef>
              <a:spcAft>
                <a:spcPts val="0"/>
              </a:spcAft>
              <a:buClr>
                <a:srgbClr val="4099FF"/>
              </a:buClr>
              <a:buSzPts val="2000"/>
              <a:buFont typeface="Calibri"/>
              <a:buChar char="●"/>
            </a:pPr>
            <a:r>
              <a:rPr lang="en-US" sz="2000">
                <a:solidFill>
                  <a:srgbClr val="434343"/>
                </a:solidFill>
                <a:latin typeface="Calibri"/>
                <a:ea typeface="Calibri"/>
                <a:cs typeface="Calibri"/>
                <a:sym typeface="Calibri"/>
              </a:rPr>
              <a:t>Conventionally, applications were written and run in servers which are allocated fixed resources. Soon problems arose with sudden spikes of traffic as demands increased and the servers were not able to handle the enormous amount requests. To address these problems, came Platform as a Service (PaaS) in which providers offered scaling but it has its drawbacks. </a:t>
            </a:r>
            <a:endParaRPr sz="2000">
              <a:solidFill>
                <a:srgbClr val="434343"/>
              </a:solidFill>
              <a:latin typeface="Calibri"/>
              <a:ea typeface="Calibri"/>
              <a:cs typeface="Calibri"/>
              <a:sym typeface="Calibri"/>
            </a:endParaRPr>
          </a:p>
          <a:p>
            <a:pPr indent="-355600" lvl="0" marL="400050" rtl="0" algn="l">
              <a:lnSpc>
                <a:spcPct val="200000"/>
              </a:lnSpc>
              <a:spcBef>
                <a:spcPts val="0"/>
              </a:spcBef>
              <a:spcAft>
                <a:spcPts val="0"/>
              </a:spcAft>
              <a:buClr>
                <a:srgbClr val="4099FF"/>
              </a:buClr>
              <a:buSzPts val="2000"/>
              <a:buFont typeface="Calibri"/>
              <a:buChar char="●"/>
            </a:pPr>
            <a:r>
              <a:rPr lang="en-US" sz="2000">
                <a:solidFill>
                  <a:srgbClr val="434343"/>
                </a:solidFill>
                <a:latin typeface="Calibri"/>
                <a:ea typeface="Calibri"/>
                <a:cs typeface="Calibri"/>
                <a:sym typeface="Calibri"/>
              </a:rPr>
              <a:t>It is a platform for rapidly deploying small pieces of cloud-native code</a:t>
            </a:r>
            <a:endParaRPr sz="2000">
              <a:solidFill>
                <a:srgbClr val="434343"/>
              </a:solidFill>
              <a:latin typeface="Calibri"/>
              <a:ea typeface="Calibri"/>
              <a:cs typeface="Calibri"/>
              <a:sym typeface="Calibri"/>
            </a:endParaRPr>
          </a:p>
          <a:p>
            <a:pPr indent="0" lvl="0" marL="457200" rtl="0" algn="l">
              <a:lnSpc>
                <a:spcPct val="115000"/>
              </a:lnSpc>
              <a:spcBef>
                <a:spcPts val="0"/>
              </a:spcBef>
              <a:spcAft>
                <a:spcPts val="1600"/>
              </a:spcAft>
              <a:buNone/>
            </a:pPr>
            <a:r>
              <a:t/>
            </a:r>
            <a:endParaRPr sz="2400">
              <a:solidFill>
                <a:srgbClr val="434343"/>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0" rtl="0" algn="l">
              <a:spcBef>
                <a:spcPts val="0"/>
              </a:spcBef>
              <a:spcAft>
                <a:spcPts val="0"/>
              </a:spcAft>
              <a:buClr>
                <a:schemeClr val="dk1"/>
              </a:buClr>
              <a:buSzPts val="1100"/>
              <a:buFont typeface="Arial"/>
              <a:buNone/>
            </a:pPr>
            <a:r>
              <a:rPr b="1" lang="en-US" sz="3600">
                <a:solidFill>
                  <a:srgbClr val="4099FF"/>
                </a:solidFill>
                <a:latin typeface="Corbel"/>
                <a:ea typeface="Corbel"/>
                <a:cs typeface="Corbel"/>
                <a:sym typeface="Corbel"/>
              </a:rPr>
              <a:t>Introduction</a:t>
            </a:r>
            <a:endParaRPr b="1" sz="3600">
              <a:solidFill>
                <a:srgbClr val="4099FF"/>
              </a:solidFill>
              <a:latin typeface="Corbel"/>
              <a:ea typeface="Corbel"/>
              <a:cs typeface="Corbel"/>
              <a:sym typeface="Corbel"/>
            </a:endParaRPr>
          </a:p>
        </p:txBody>
      </p:sp>
      <p:sp>
        <p:nvSpPr>
          <p:cNvPr id="87" name="Google Shape;87;p16"/>
          <p:cNvSpPr txBox="1"/>
          <p:nvPr>
            <p:ph idx="1" type="body"/>
          </p:nvPr>
        </p:nvSpPr>
        <p:spPr>
          <a:xfrm>
            <a:off x="1055475" y="1919425"/>
            <a:ext cx="5977800" cy="4081500"/>
          </a:xfrm>
          <a:prstGeom prst="rect">
            <a:avLst/>
          </a:prstGeom>
          <a:noFill/>
          <a:ln>
            <a:noFill/>
          </a:ln>
        </p:spPr>
        <p:txBody>
          <a:bodyPr anchorCtr="0" anchor="t" bIns="45675" lIns="45675" spcFirstLastPara="1" rIns="45675" wrap="square" tIns="45675">
            <a:noAutofit/>
          </a:bodyPr>
          <a:lstStyle/>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latin typeface="Calibri"/>
                <a:ea typeface="Calibri"/>
                <a:cs typeface="Calibri"/>
                <a:sym typeface="Calibri"/>
              </a:rPr>
              <a:t>There are many immediate benefits to not managing your own servers:</a:t>
            </a:r>
            <a:endParaRPr sz="1900">
              <a:solidFill>
                <a:schemeClr val="dk1"/>
              </a:solidFill>
              <a:latin typeface="Calibri"/>
              <a:ea typeface="Calibri"/>
              <a:cs typeface="Calibri"/>
              <a:sym typeface="Calibri"/>
            </a:endParaRPr>
          </a:p>
          <a:p>
            <a:pPr indent="-349250" lvl="0" marL="457200" rtl="0" algn="l">
              <a:lnSpc>
                <a:spcPct val="115000"/>
              </a:lnSpc>
              <a:spcBef>
                <a:spcPts val="120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You don't have to worry about them randomly rebooting or going down.</a:t>
            </a:r>
            <a:endParaRPr sz="1900">
              <a:solidFill>
                <a:schemeClr val="dk1"/>
              </a:solidFill>
              <a:latin typeface="Calibri"/>
              <a:ea typeface="Calibri"/>
              <a:cs typeface="Calibri"/>
              <a:sym typeface="Calibri"/>
            </a:endParaRPr>
          </a:p>
          <a:p>
            <a:pPr indent="-349250" lvl="0" marL="457200" rtl="0" algn="l">
              <a:lnSpc>
                <a:spcPct val="115000"/>
              </a:lnSpc>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You don't end up with snowflake servers, where you don't know quite what's installed on them but they are mission-critical to your organisation.</a:t>
            </a:r>
            <a:endParaRPr sz="1900">
              <a:solidFill>
                <a:schemeClr val="dk1"/>
              </a:solidFill>
              <a:latin typeface="Calibri"/>
              <a:ea typeface="Calibri"/>
              <a:cs typeface="Calibri"/>
              <a:sym typeface="Calibri"/>
            </a:endParaRPr>
          </a:p>
          <a:p>
            <a:pPr indent="-349250" lvl="0" marL="457200" rtl="0" algn="l">
              <a:lnSpc>
                <a:spcPct val="115000"/>
              </a:lnSpc>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You're not responsible for installing software on them. Even if you use configuration management tools such as Chef or Ansible to automate this, that’s still extra code you have to maintain over time.</a:t>
            </a:r>
            <a:endParaRPr sz="1900">
              <a:solidFill>
                <a:srgbClr val="434343"/>
              </a:solidFill>
              <a:latin typeface="Calibri"/>
              <a:ea typeface="Calibri"/>
              <a:cs typeface="Calibri"/>
              <a:sym typeface="Calibri"/>
            </a:endParaRPr>
          </a:p>
        </p:txBody>
      </p:sp>
      <p:pic>
        <p:nvPicPr>
          <p:cNvPr id="88" name="Google Shape;88;p16"/>
          <p:cNvPicPr preferRelativeResize="0"/>
          <p:nvPr/>
        </p:nvPicPr>
        <p:blipFill>
          <a:blip r:embed="rId3">
            <a:alphaModFix/>
          </a:blip>
          <a:stretch>
            <a:fillRect/>
          </a:stretch>
        </p:blipFill>
        <p:spPr>
          <a:xfrm>
            <a:off x="7210950" y="2302675"/>
            <a:ext cx="4676251" cy="3896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rgbClr val="F2F2F2"/>
              </a:buClr>
              <a:buSzPts val="3600"/>
              <a:buFont typeface="Corbel"/>
              <a:buNone/>
            </a:pPr>
            <a:r>
              <a:rPr b="1" lang="en-US" sz="3600">
                <a:solidFill>
                  <a:srgbClr val="4099FF"/>
                </a:solidFill>
                <a:latin typeface="Corbel"/>
                <a:ea typeface="Corbel"/>
                <a:cs typeface="Corbel"/>
                <a:sym typeface="Corbel"/>
              </a:rPr>
              <a:t>What is Serverless Computing?</a:t>
            </a:r>
            <a:endParaRPr b="1" sz="3600">
              <a:solidFill>
                <a:srgbClr val="4099FF"/>
              </a:solidFill>
              <a:latin typeface="Corbel"/>
              <a:ea typeface="Corbel"/>
              <a:cs typeface="Corbel"/>
              <a:sym typeface="Corbel"/>
            </a:endParaRPr>
          </a:p>
        </p:txBody>
      </p:sp>
      <p:sp>
        <p:nvSpPr>
          <p:cNvPr id="94" name="Google Shape;94;p17"/>
          <p:cNvSpPr txBox="1"/>
          <p:nvPr>
            <p:ph idx="1" type="body"/>
          </p:nvPr>
        </p:nvSpPr>
        <p:spPr>
          <a:xfrm>
            <a:off x="1055475" y="1919425"/>
            <a:ext cx="9074100" cy="4081500"/>
          </a:xfrm>
          <a:prstGeom prst="rect">
            <a:avLst/>
          </a:prstGeom>
          <a:noFill/>
          <a:ln>
            <a:noFill/>
          </a:ln>
        </p:spPr>
        <p:txBody>
          <a:bodyPr anchorCtr="0" anchor="t" bIns="45675" lIns="45675" spcFirstLastPara="1" rIns="45675" wrap="square" tIns="45675">
            <a:noAutofit/>
          </a:bodyPr>
          <a:lstStyle/>
          <a:p>
            <a:pPr indent="-368300" lvl="0" marL="457200" marR="5080" rtl="0" algn="l">
              <a:lnSpc>
                <a:spcPct val="200000"/>
              </a:lnSpc>
              <a:spcBef>
                <a:spcPts val="1839"/>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Serverless Computing is a cloud computing execution model in which the cloud provider dynamically manages the allocation of machine resources, and bills based on the actual amount of resources consumed by an application, rather than billing based on pre-purchased units of capacity..</a:t>
            </a:r>
            <a:endParaRPr sz="2200">
              <a:solidFill>
                <a:srgbClr val="434343"/>
              </a:solidFill>
              <a:latin typeface="Calibri"/>
              <a:ea typeface="Calibri"/>
              <a:cs typeface="Calibri"/>
              <a:sym typeface="Calibri"/>
            </a:endParaRPr>
          </a:p>
          <a:p>
            <a:pPr indent="-368300" lvl="0" marL="457200" marR="950592" rtl="0" algn="l">
              <a:lnSpc>
                <a:spcPct val="200000"/>
              </a:lnSpc>
              <a:spcBef>
                <a:spcPts val="1805"/>
              </a:spcBef>
              <a:spcAft>
                <a:spcPts val="0"/>
              </a:spcAft>
              <a:buClr>
                <a:srgbClr val="4099FF"/>
              </a:buClr>
              <a:buSzPts val="2200"/>
              <a:buFont typeface="Calibri"/>
              <a:buChar char="●"/>
            </a:pPr>
            <a:r>
              <a:rPr lang="en-US" sz="2200">
                <a:solidFill>
                  <a:srgbClr val="434343"/>
                </a:solidFill>
                <a:latin typeface="Calibri"/>
                <a:ea typeface="Calibri"/>
                <a:cs typeface="Calibri"/>
                <a:sym typeface="Calibri"/>
              </a:rPr>
              <a:t>The version of serverless that explicitly uses functions as the deployment unit is also called Function-as-a-Service (FaaS).</a:t>
            </a:r>
            <a:endParaRPr sz="2200">
              <a:solidFill>
                <a:srgbClr val="43434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rgbClr val="F2F2F2"/>
              </a:buClr>
              <a:buSzPts val="3600"/>
              <a:buFont typeface="Corbel"/>
              <a:buNone/>
            </a:pPr>
            <a:r>
              <a:rPr b="1" lang="en-US" sz="3600">
                <a:solidFill>
                  <a:srgbClr val="4099FF"/>
                </a:solidFill>
                <a:latin typeface="Corbel"/>
                <a:ea typeface="Corbel"/>
                <a:cs typeface="Corbel"/>
                <a:sym typeface="Corbel"/>
              </a:rPr>
              <a:t>What is Serverless Computing?</a:t>
            </a:r>
            <a:endParaRPr b="1" sz="3600">
              <a:solidFill>
                <a:srgbClr val="4099FF"/>
              </a:solidFill>
              <a:latin typeface="Corbel"/>
              <a:ea typeface="Corbel"/>
              <a:cs typeface="Corbel"/>
              <a:sym typeface="Corbel"/>
            </a:endParaRPr>
          </a:p>
          <a:p>
            <a:pPr indent="0" lvl="0" marL="0" rtl="0" algn="l">
              <a:lnSpc>
                <a:spcPct val="100000"/>
              </a:lnSpc>
              <a:spcBef>
                <a:spcPts val="0"/>
              </a:spcBef>
              <a:spcAft>
                <a:spcPts val="0"/>
              </a:spcAft>
              <a:buClr>
                <a:srgbClr val="F2F2F2"/>
              </a:buClr>
              <a:buSzPts val="3600"/>
              <a:buFont typeface="Corbel"/>
              <a:buNone/>
            </a:pPr>
            <a:r>
              <a:t/>
            </a:r>
            <a:endParaRPr b="1" sz="3600">
              <a:solidFill>
                <a:srgbClr val="4099FF"/>
              </a:solidFill>
              <a:latin typeface="Corbel"/>
              <a:ea typeface="Corbel"/>
              <a:cs typeface="Corbel"/>
              <a:sym typeface="Corbel"/>
            </a:endParaRPr>
          </a:p>
        </p:txBody>
      </p:sp>
      <p:sp>
        <p:nvSpPr>
          <p:cNvPr id="100" name="Google Shape;100;p18"/>
          <p:cNvSpPr txBox="1"/>
          <p:nvPr>
            <p:ph idx="1" type="body"/>
          </p:nvPr>
        </p:nvSpPr>
        <p:spPr>
          <a:xfrm>
            <a:off x="1055475" y="1919425"/>
            <a:ext cx="9074100" cy="4117200"/>
          </a:xfrm>
          <a:prstGeom prst="rect">
            <a:avLst/>
          </a:prstGeom>
          <a:noFill/>
          <a:ln>
            <a:noFill/>
          </a:ln>
        </p:spPr>
        <p:txBody>
          <a:bodyPr anchorCtr="0" anchor="t" bIns="45675" lIns="45675" spcFirstLastPara="1" rIns="45675" wrap="square" tIns="45675">
            <a:noAutofit/>
          </a:bodyPr>
          <a:lstStyle/>
          <a:p>
            <a:pPr indent="-355600" lvl="0" marL="457200" marR="166370" rtl="0" algn="l">
              <a:lnSpc>
                <a:spcPct val="150000"/>
              </a:lnSpc>
              <a:spcBef>
                <a:spcPts val="0"/>
              </a:spcBef>
              <a:spcAft>
                <a:spcPts val="0"/>
              </a:spcAft>
              <a:buClr>
                <a:srgbClr val="4099FF"/>
              </a:buClr>
              <a:buSzPts val="2000"/>
              <a:buFont typeface="Calibri"/>
              <a:buChar char="•"/>
            </a:pPr>
            <a:r>
              <a:rPr lang="en-US" sz="2000">
                <a:solidFill>
                  <a:srgbClr val="434343"/>
                </a:solidFill>
                <a:latin typeface="Calibri"/>
                <a:ea typeface="Calibri"/>
                <a:cs typeface="Calibri"/>
                <a:sym typeface="Calibri"/>
              </a:rPr>
              <a:t>The Infrastructure-as-a-Service (IaaS) model is where the developer has the most control over both the application code and operating infrastructure in the cloud</a:t>
            </a:r>
            <a:endParaRPr sz="2000">
              <a:solidFill>
                <a:srgbClr val="434343"/>
              </a:solidFill>
              <a:latin typeface="Calibri"/>
              <a:ea typeface="Calibri"/>
              <a:cs typeface="Calibri"/>
              <a:sym typeface="Calibri"/>
            </a:endParaRPr>
          </a:p>
          <a:p>
            <a:pPr indent="-355600" lvl="0" marL="457200" rtl="0" algn="l">
              <a:lnSpc>
                <a:spcPct val="150000"/>
              </a:lnSpc>
              <a:spcBef>
                <a:spcPts val="0"/>
              </a:spcBef>
              <a:spcAft>
                <a:spcPts val="0"/>
              </a:spcAft>
              <a:buClr>
                <a:srgbClr val="4099FF"/>
              </a:buClr>
              <a:buSzPts val="2000"/>
              <a:buFont typeface="Calibri"/>
              <a:buChar char="•"/>
            </a:pPr>
            <a:r>
              <a:rPr lang="en-US" sz="2000">
                <a:solidFill>
                  <a:srgbClr val="434343"/>
                </a:solidFill>
                <a:latin typeface="Calibri"/>
                <a:ea typeface="Calibri"/>
                <a:cs typeface="Calibri"/>
                <a:sym typeface="Calibri"/>
              </a:rPr>
              <a:t>The developer is responsible for provisioning the hardware or virtual machines.</a:t>
            </a:r>
            <a:endParaRPr sz="2000">
              <a:solidFill>
                <a:srgbClr val="434343"/>
              </a:solidFill>
              <a:latin typeface="Calibri"/>
              <a:ea typeface="Calibri"/>
              <a:cs typeface="Calibri"/>
              <a:sym typeface="Calibri"/>
            </a:endParaRPr>
          </a:p>
          <a:p>
            <a:pPr indent="-355600" lvl="0" marL="457200" rtl="0" algn="l">
              <a:lnSpc>
                <a:spcPct val="150000"/>
              </a:lnSpc>
              <a:spcBef>
                <a:spcPts val="0"/>
              </a:spcBef>
              <a:spcAft>
                <a:spcPts val="0"/>
              </a:spcAft>
              <a:buClr>
                <a:srgbClr val="4099FF"/>
              </a:buClr>
              <a:buSzPts val="2000"/>
              <a:buFont typeface="Calibri"/>
              <a:buChar char="•"/>
            </a:pPr>
            <a:r>
              <a:rPr lang="en-US" sz="2000">
                <a:solidFill>
                  <a:srgbClr val="434343"/>
                </a:solidFill>
                <a:latin typeface="Calibri"/>
                <a:ea typeface="Calibri"/>
                <a:cs typeface="Calibri"/>
                <a:sym typeface="Calibri"/>
              </a:rPr>
              <a:t>Can customize every aspect of how an application gets deployed and executed.</a:t>
            </a:r>
            <a:endParaRPr sz="2000">
              <a:solidFill>
                <a:srgbClr val="434343"/>
              </a:solidFill>
              <a:latin typeface="Calibri"/>
              <a:ea typeface="Calibri"/>
              <a:cs typeface="Calibri"/>
              <a:sym typeface="Calibri"/>
            </a:endParaRPr>
          </a:p>
          <a:p>
            <a:pPr indent="-355600" lvl="0" marL="457200" marR="222883" rtl="0" algn="l">
              <a:lnSpc>
                <a:spcPct val="150000"/>
              </a:lnSpc>
              <a:spcBef>
                <a:spcPts val="0"/>
              </a:spcBef>
              <a:spcAft>
                <a:spcPts val="0"/>
              </a:spcAft>
              <a:buClr>
                <a:srgbClr val="4099FF"/>
              </a:buClr>
              <a:buSzPts val="2000"/>
              <a:buFont typeface="Calibri"/>
              <a:buChar char="•"/>
            </a:pPr>
            <a:r>
              <a:rPr lang="en-US" sz="2000">
                <a:solidFill>
                  <a:srgbClr val="434343"/>
                </a:solidFill>
                <a:latin typeface="Calibri"/>
                <a:ea typeface="Calibri"/>
                <a:cs typeface="Calibri"/>
                <a:sym typeface="Calibri"/>
              </a:rPr>
              <a:t>On the opposite extreme are the PaaS and SaaS models, where the developer is unaware of any infrastructure.</a:t>
            </a:r>
            <a:endParaRPr sz="2000">
              <a:solidFill>
                <a:srgbClr val="434343"/>
              </a:solidFill>
              <a:latin typeface="Calibri"/>
              <a:ea typeface="Calibri"/>
              <a:cs typeface="Calibri"/>
              <a:sym typeface="Calibri"/>
            </a:endParaRPr>
          </a:p>
          <a:p>
            <a:pPr indent="-355600" lvl="0" marL="457200" marR="222883" rtl="0" algn="l">
              <a:lnSpc>
                <a:spcPct val="150000"/>
              </a:lnSpc>
              <a:spcBef>
                <a:spcPts val="0"/>
              </a:spcBef>
              <a:spcAft>
                <a:spcPts val="0"/>
              </a:spcAft>
              <a:buClr>
                <a:srgbClr val="4099FF"/>
              </a:buClr>
              <a:buSzPts val="2000"/>
              <a:buFont typeface="Calibri"/>
              <a:buChar char="•"/>
            </a:pPr>
            <a:r>
              <a:rPr lang="en-US" sz="2000">
                <a:solidFill>
                  <a:srgbClr val="434343"/>
                </a:solidFill>
                <a:latin typeface="Calibri"/>
                <a:ea typeface="Calibri"/>
                <a:cs typeface="Calibri"/>
                <a:sym typeface="Calibri"/>
              </a:rPr>
              <a:t>The developer has access to prepackaged components or full applications. The developer is allowed to host code here, though that code may be tightly coupled to the platform.</a:t>
            </a:r>
            <a:endParaRPr sz="2000">
              <a:solidFill>
                <a:srgbClr val="434343"/>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rgbClr val="F2F2F2"/>
              </a:buClr>
              <a:buSzPts val="3600"/>
              <a:buFont typeface="Corbel"/>
              <a:buNone/>
            </a:pPr>
            <a:r>
              <a:rPr b="1" lang="en-US" sz="3600">
                <a:solidFill>
                  <a:srgbClr val="4099FF"/>
                </a:solidFill>
                <a:latin typeface="Corbel"/>
                <a:ea typeface="Corbel"/>
                <a:cs typeface="Corbel"/>
                <a:sym typeface="Corbel"/>
              </a:rPr>
              <a:t>Serverless?</a:t>
            </a:r>
            <a:endParaRPr b="1" sz="3600">
              <a:solidFill>
                <a:srgbClr val="4099FF"/>
              </a:solidFill>
              <a:latin typeface="Corbel"/>
              <a:ea typeface="Corbel"/>
              <a:cs typeface="Corbel"/>
              <a:sym typeface="Corbel"/>
            </a:endParaRPr>
          </a:p>
        </p:txBody>
      </p:sp>
      <p:sp>
        <p:nvSpPr>
          <p:cNvPr id="106" name="Google Shape;106;p19"/>
          <p:cNvSpPr txBox="1"/>
          <p:nvPr>
            <p:ph idx="1" type="body"/>
          </p:nvPr>
        </p:nvSpPr>
        <p:spPr>
          <a:xfrm>
            <a:off x="1055475" y="1919425"/>
            <a:ext cx="9074100" cy="1047900"/>
          </a:xfrm>
          <a:prstGeom prst="rect">
            <a:avLst/>
          </a:prstGeom>
          <a:noFill/>
          <a:ln>
            <a:noFill/>
          </a:ln>
        </p:spPr>
        <p:txBody>
          <a:bodyPr anchorCtr="0" anchor="t" bIns="45675" lIns="45675" spcFirstLastPara="1" rIns="45675" wrap="square" tIns="45675">
            <a:noAutofit/>
          </a:bodyPr>
          <a:lstStyle/>
          <a:p>
            <a:pPr indent="-381000" lvl="0" marL="457200" marR="5080" rtl="0" algn="l">
              <a:lnSpc>
                <a:spcPct val="107916"/>
              </a:lnSpc>
              <a:spcBef>
                <a:spcPts val="0"/>
              </a:spcBef>
              <a:spcAft>
                <a:spcPts val="0"/>
              </a:spcAft>
              <a:buClr>
                <a:srgbClr val="4099FF"/>
              </a:buClr>
              <a:buSzPts val="2400"/>
              <a:buFont typeface="Calibri"/>
              <a:buChar char="•"/>
            </a:pPr>
            <a:r>
              <a:rPr lang="en-US" sz="2400">
                <a:solidFill>
                  <a:srgbClr val="434343"/>
                </a:solidFill>
                <a:latin typeface="Calibri"/>
                <a:ea typeface="Calibri"/>
                <a:cs typeface="Calibri"/>
                <a:sym typeface="Calibri"/>
              </a:rPr>
              <a:t>Serverless  can be explained by varying level of developer control over the cloud infrastructure.</a:t>
            </a:r>
            <a:endParaRPr sz="2400">
              <a:solidFill>
                <a:srgbClr val="434343"/>
              </a:solidFill>
              <a:latin typeface="Calibri"/>
              <a:ea typeface="Calibri"/>
              <a:cs typeface="Calibri"/>
              <a:sym typeface="Calibri"/>
            </a:endParaRPr>
          </a:p>
        </p:txBody>
      </p:sp>
      <p:sp>
        <p:nvSpPr>
          <p:cNvPr id="107" name="Google Shape;107;p19"/>
          <p:cNvSpPr txBox="1"/>
          <p:nvPr/>
        </p:nvSpPr>
        <p:spPr>
          <a:xfrm>
            <a:off x="923075" y="4424863"/>
            <a:ext cx="1493700" cy="8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Hardware/VM</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Deployment</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(IaaS)</a:t>
            </a:r>
            <a:endParaRPr b="1">
              <a:latin typeface="Calibri"/>
              <a:ea typeface="Calibri"/>
              <a:cs typeface="Calibri"/>
              <a:sym typeface="Calibri"/>
            </a:endParaRPr>
          </a:p>
        </p:txBody>
      </p:sp>
      <p:sp>
        <p:nvSpPr>
          <p:cNvPr id="108" name="Google Shape;108;p19"/>
          <p:cNvSpPr txBox="1"/>
          <p:nvPr/>
        </p:nvSpPr>
        <p:spPr>
          <a:xfrm>
            <a:off x="3024723" y="3911250"/>
            <a:ext cx="1941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alibri"/>
                <a:ea typeface="Calibri"/>
                <a:cs typeface="Calibri"/>
                <a:sym typeface="Calibri"/>
              </a:rPr>
              <a:t>Custom Infrastructure</a:t>
            </a:r>
            <a:endParaRPr sz="1200">
              <a:latin typeface="Calibri"/>
              <a:ea typeface="Calibri"/>
              <a:cs typeface="Calibri"/>
              <a:sym typeface="Calibri"/>
            </a:endParaRPr>
          </a:p>
          <a:p>
            <a:pPr indent="0" lvl="0" marL="0" rtl="0" algn="ctr">
              <a:spcBef>
                <a:spcPts val="0"/>
              </a:spcBef>
              <a:spcAft>
                <a:spcPts val="0"/>
              </a:spcAft>
              <a:buNone/>
            </a:pPr>
            <a:r>
              <a:rPr lang="en-US" sz="1200">
                <a:latin typeface="Calibri"/>
                <a:ea typeface="Calibri"/>
                <a:cs typeface="Calibri"/>
                <a:sym typeface="Calibri"/>
              </a:rPr>
              <a:t>Custom Application Code</a:t>
            </a:r>
            <a:endParaRPr sz="1200">
              <a:latin typeface="Calibri"/>
              <a:ea typeface="Calibri"/>
              <a:cs typeface="Calibri"/>
              <a:sym typeface="Calibri"/>
            </a:endParaRPr>
          </a:p>
        </p:txBody>
      </p:sp>
      <p:sp>
        <p:nvSpPr>
          <p:cNvPr id="109" name="Google Shape;109;p19"/>
          <p:cNvSpPr txBox="1"/>
          <p:nvPr/>
        </p:nvSpPr>
        <p:spPr>
          <a:xfrm>
            <a:off x="5105507" y="3911250"/>
            <a:ext cx="1707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alibri"/>
                <a:ea typeface="Calibri"/>
                <a:cs typeface="Calibri"/>
                <a:sym typeface="Calibri"/>
              </a:rPr>
              <a:t>Shared Infrastructure</a:t>
            </a:r>
            <a:endParaRPr sz="1200">
              <a:latin typeface="Calibri"/>
              <a:ea typeface="Calibri"/>
              <a:cs typeface="Calibri"/>
              <a:sym typeface="Calibri"/>
            </a:endParaRPr>
          </a:p>
          <a:p>
            <a:pPr indent="0" lvl="0" marL="0" rtl="0" algn="ctr">
              <a:spcBef>
                <a:spcPts val="0"/>
              </a:spcBef>
              <a:spcAft>
                <a:spcPts val="0"/>
              </a:spcAft>
              <a:buNone/>
            </a:pPr>
            <a:r>
              <a:rPr lang="en-US" sz="1200">
                <a:latin typeface="Calibri"/>
                <a:ea typeface="Calibri"/>
                <a:cs typeface="Calibri"/>
                <a:sym typeface="Calibri"/>
              </a:rPr>
              <a:t>Customer Application Code</a:t>
            </a:r>
            <a:endParaRPr sz="1200">
              <a:latin typeface="Calibri"/>
              <a:ea typeface="Calibri"/>
              <a:cs typeface="Calibri"/>
              <a:sym typeface="Calibri"/>
            </a:endParaRPr>
          </a:p>
        </p:txBody>
      </p:sp>
      <p:sp>
        <p:nvSpPr>
          <p:cNvPr id="110" name="Google Shape;110;p19"/>
          <p:cNvSpPr txBox="1"/>
          <p:nvPr/>
        </p:nvSpPr>
        <p:spPr>
          <a:xfrm>
            <a:off x="7049130" y="3911250"/>
            <a:ext cx="1707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alibri"/>
                <a:ea typeface="Calibri"/>
                <a:cs typeface="Calibri"/>
                <a:sym typeface="Calibri"/>
              </a:rPr>
              <a:t>Shared Infrastructure</a:t>
            </a:r>
            <a:endParaRPr sz="1200">
              <a:latin typeface="Calibri"/>
              <a:ea typeface="Calibri"/>
              <a:cs typeface="Calibri"/>
              <a:sym typeface="Calibri"/>
            </a:endParaRPr>
          </a:p>
          <a:p>
            <a:pPr indent="0" lvl="0" marL="0" rtl="0" algn="ctr">
              <a:spcBef>
                <a:spcPts val="0"/>
              </a:spcBef>
              <a:spcAft>
                <a:spcPts val="0"/>
              </a:spcAft>
              <a:buNone/>
            </a:pPr>
            <a:r>
              <a:rPr lang="en-US" sz="1200">
                <a:latin typeface="Calibri"/>
                <a:ea typeface="Calibri"/>
                <a:cs typeface="Calibri"/>
                <a:sym typeface="Calibri"/>
              </a:rPr>
              <a:t>Shared Service Code</a:t>
            </a:r>
            <a:endParaRPr sz="1200">
              <a:latin typeface="Calibri"/>
              <a:ea typeface="Calibri"/>
              <a:cs typeface="Calibri"/>
              <a:sym typeface="Calibri"/>
            </a:endParaRPr>
          </a:p>
        </p:txBody>
      </p:sp>
      <p:sp>
        <p:nvSpPr>
          <p:cNvPr id="111" name="Google Shape;111;p19"/>
          <p:cNvSpPr txBox="1"/>
          <p:nvPr/>
        </p:nvSpPr>
        <p:spPr>
          <a:xfrm>
            <a:off x="2659775" y="5094000"/>
            <a:ext cx="8661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More</a:t>
            </a:r>
            <a:endParaRPr>
              <a:latin typeface="Calibri"/>
              <a:ea typeface="Calibri"/>
              <a:cs typeface="Calibri"/>
              <a:sym typeface="Calibri"/>
            </a:endParaRPr>
          </a:p>
        </p:txBody>
      </p:sp>
      <p:sp>
        <p:nvSpPr>
          <p:cNvPr id="112" name="Google Shape;112;p19"/>
          <p:cNvSpPr txBox="1"/>
          <p:nvPr/>
        </p:nvSpPr>
        <p:spPr>
          <a:xfrm>
            <a:off x="8279725" y="5094000"/>
            <a:ext cx="8661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Less</a:t>
            </a:r>
            <a:endParaRPr>
              <a:latin typeface="Calibri"/>
              <a:ea typeface="Calibri"/>
              <a:cs typeface="Calibri"/>
              <a:sym typeface="Calibri"/>
            </a:endParaRPr>
          </a:p>
        </p:txBody>
      </p:sp>
      <p:sp>
        <p:nvSpPr>
          <p:cNvPr id="113" name="Google Shape;113;p19"/>
          <p:cNvSpPr txBox="1"/>
          <p:nvPr/>
        </p:nvSpPr>
        <p:spPr>
          <a:xfrm>
            <a:off x="5243025" y="5001600"/>
            <a:ext cx="11619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Developer </a:t>
            </a:r>
            <a:endParaRPr b="1">
              <a:latin typeface="Calibri"/>
              <a:ea typeface="Calibri"/>
              <a:cs typeface="Calibri"/>
              <a:sym typeface="Calibri"/>
            </a:endParaRPr>
          </a:p>
          <a:p>
            <a:pPr indent="0" lvl="0" marL="0" rtl="0" algn="ctr">
              <a:spcBef>
                <a:spcPts val="0"/>
              </a:spcBef>
              <a:spcAft>
                <a:spcPts val="0"/>
              </a:spcAft>
              <a:buNone/>
            </a:pPr>
            <a:r>
              <a:rPr b="1" lang="en-US">
                <a:latin typeface="Calibri"/>
                <a:ea typeface="Calibri"/>
                <a:cs typeface="Calibri"/>
                <a:sym typeface="Calibri"/>
              </a:rPr>
              <a:t>Control</a:t>
            </a:r>
            <a:endParaRPr b="1">
              <a:latin typeface="Calibri"/>
              <a:ea typeface="Calibri"/>
              <a:cs typeface="Calibri"/>
              <a:sym typeface="Calibri"/>
            </a:endParaRPr>
          </a:p>
        </p:txBody>
      </p:sp>
      <p:sp>
        <p:nvSpPr>
          <p:cNvPr id="114" name="Google Shape;114;p19"/>
          <p:cNvSpPr txBox="1"/>
          <p:nvPr/>
        </p:nvSpPr>
        <p:spPr>
          <a:xfrm>
            <a:off x="9541225" y="4424863"/>
            <a:ext cx="1493700" cy="8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Full Stack</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Services</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(SaaS)</a:t>
            </a:r>
            <a:endParaRPr b="1">
              <a:latin typeface="Calibri"/>
              <a:ea typeface="Calibri"/>
              <a:cs typeface="Calibri"/>
              <a:sym typeface="Calibri"/>
            </a:endParaRPr>
          </a:p>
        </p:txBody>
      </p:sp>
      <p:sp>
        <p:nvSpPr>
          <p:cNvPr id="115" name="Google Shape;115;p19"/>
          <p:cNvSpPr/>
          <p:nvPr/>
        </p:nvSpPr>
        <p:spPr>
          <a:xfrm>
            <a:off x="2416775" y="4705725"/>
            <a:ext cx="6905100" cy="244500"/>
          </a:xfrm>
          <a:prstGeom prst="leftRightArrow">
            <a:avLst>
              <a:gd fmla="val 50000" name="adj1"/>
              <a:gd fmla="val 50000"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6" name="Google Shape;116;p19"/>
          <p:cNvSpPr/>
          <p:nvPr/>
        </p:nvSpPr>
        <p:spPr>
          <a:xfrm>
            <a:off x="6496525" y="5215500"/>
            <a:ext cx="1707000" cy="162900"/>
          </a:xfrm>
          <a:prstGeom prst="right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7" name="Google Shape;117;p19"/>
          <p:cNvSpPr/>
          <p:nvPr/>
        </p:nvSpPr>
        <p:spPr>
          <a:xfrm flipH="1">
            <a:off x="3459825" y="5215500"/>
            <a:ext cx="1707000" cy="162900"/>
          </a:xfrm>
          <a:prstGeom prst="right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8" name="Google Shape;118;p19"/>
          <p:cNvSpPr txBox="1"/>
          <p:nvPr/>
        </p:nvSpPr>
        <p:spPr>
          <a:xfrm>
            <a:off x="5166825" y="3143950"/>
            <a:ext cx="15813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latin typeface="Calibri"/>
                <a:ea typeface="Calibri"/>
                <a:cs typeface="Calibri"/>
                <a:sym typeface="Calibri"/>
              </a:rPr>
              <a:t>Serverless </a:t>
            </a:r>
            <a:endParaRPr b="1" sz="2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lt1"/>
              </a:buClr>
              <a:buSzPts val="3600"/>
              <a:buFont typeface="Corbel"/>
              <a:buNone/>
            </a:pPr>
            <a:r>
              <a:rPr b="1" lang="en-US" sz="3600">
                <a:solidFill>
                  <a:srgbClr val="4099FF"/>
                </a:solidFill>
                <a:latin typeface="Corbel"/>
                <a:ea typeface="Corbel"/>
                <a:cs typeface="Corbel"/>
                <a:sym typeface="Corbel"/>
              </a:rPr>
              <a:t>Architecture</a:t>
            </a:r>
            <a:endParaRPr b="1" sz="3600">
              <a:solidFill>
                <a:srgbClr val="4099FF"/>
              </a:solidFill>
              <a:latin typeface="Corbel"/>
              <a:ea typeface="Corbel"/>
              <a:cs typeface="Corbel"/>
              <a:sym typeface="Corbel"/>
            </a:endParaRPr>
          </a:p>
        </p:txBody>
      </p:sp>
      <p:sp>
        <p:nvSpPr>
          <p:cNvPr id="124" name="Google Shape;124;p20"/>
          <p:cNvSpPr txBox="1"/>
          <p:nvPr>
            <p:ph idx="1" type="body"/>
          </p:nvPr>
        </p:nvSpPr>
        <p:spPr>
          <a:xfrm>
            <a:off x="1055475" y="1919425"/>
            <a:ext cx="9074100" cy="4117200"/>
          </a:xfrm>
          <a:prstGeom prst="rect">
            <a:avLst/>
          </a:prstGeom>
          <a:noFill/>
          <a:ln>
            <a:noFill/>
          </a:ln>
        </p:spPr>
        <p:txBody>
          <a:bodyPr anchorCtr="0" anchor="t" bIns="45675" lIns="45675" spcFirstLastPara="1" rIns="45675" wrap="square" tIns="45675">
            <a:noAutofit/>
          </a:bodyPr>
          <a:lstStyle/>
          <a:p>
            <a:pPr indent="-381000" lvl="0" marL="457200" rtl="0" algn="l">
              <a:lnSpc>
                <a:spcPct val="108125"/>
              </a:lnSpc>
              <a:spcBef>
                <a:spcPts val="0"/>
              </a:spcBef>
              <a:spcAft>
                <a:spcPts val="0"/>
              </a:spcAft>
              <a:buClr>
                <a:srgbClr val="4099FF"/>
              </a:buClr>
              <a:buSzPts val="2400"/>
              <a:buFont typeface="Calibri"/>
              <a:buChar char="•"/>
            </a:pPr>
            <a:r>
              <a:rPr lang="en-US" sz="2400">
                <a:solidFill>
                  <a:schemeClr val="dk1"/>
                </a:solidFill>
                <a:latin typeface="Calibri"/>
                <a:ea typeface="Calibri"/>
                <a:cs typeface="Calibri"/>
                <a:sym typeface="Calibri"/>
              </a:rPr>
              <a:t>Servers are still needed, but developers need not concern themselves</a:t>
            </a:r>
            <a:endParaRPr sz="2400">
              <a:solidFill>
                <a:schemeClr val="dk1"/>
              </a:solidFill>
              <a:latin typeface="Calibri"/>
              <a:ea typeface="Calibri"/>
              <a:cs typeface="Calibri"/>
              <a:sym typeface="Calibri"/>
            </a:endParaRPr>
          </a:p>
          <a:p>
            <a:pPr indent="-381000" lvl="0" marL="457200" rtl="0" algn="l">
              <a:lnSpc>
                <a:spcPct val="108125"/>
              </a:lnSpc>
              <a:spcBef>
                <a:spcPts val="0"/>
              </a:spcBef>
              <a:spcAft>
                <a:spcPts val="0"/>
              </a:spcAft>
              <a:buClr>
                <a:srgbClr val="4099FF"/>
              </a:buClr>
              <a:buSzPts val="2400"/>
              <a:buFont typeface="Calibri"/>
              <a:buChar char="•"/>
            </a:pPr>
            <a:r>
              <a:rPr lang="en-US" sz="2400">
                <a:solidFill>
                  <a:schemeClr val="dk1"/>
                </a:solidFill>
                <a:latin typeface="Calibri"/>
                <a:ea typeface="Calibri"/>
                <a:cs typeface="Calibri"/>
                <a:sym typeface="Calibri"/>
              </a:rPr>
              <a:t>with managing those servers.</a:t>
            </a:r>
            <a:endParaRPr sz="2400">
              <a:solidFill>
                <a:schemeClr val="dk1"/>
              </a:solidFill>
              <a:latin typeface="Calibri"/>
              <a:ea typeface="Calibri"/>
              <a:cs typeface="Calibri"/>
              <a:sym typeface="Calibri"/>
            </a:endParaRPr>
          </a:p>
          <a:p>
            <a:pPr indent="-381000" lvl="0" marL="457200" marR="64767" rtl="0" algn="l">
              <a:lnSpc>
                <a:spcPct val="95833"/>
              </a:lnSpc>
              <a:spcBef>
                <a:spcPts val="0"/>
              </a:spcBef>
              <a:spcAft>
                <a:spcPts val="0"/>
              </a:spcAft>
              <a:buClr>
                <a:srgbClr val="4099FF"/>
              </a:buClr>
              <a:buSzPts val="2400"/>
              <a:buFont typeface="Calibri"/>
              <a:buChar char="•"/>
            </a:pPr>
            <a:r>
              <a:rPr lang="en-US" sz="2400">
                <a:solidFill>
                  <a:schemeClr val="dk1"/>
                </a:solidFill>
                <a:latin typeface="Calibri"/>
                <a:ea typeface="Calibri"/>
                <a:cs typeface="Calibri"/>
                <a:sym typeface="Calibri"/>
              </a:rPr>
              <a:t>Decisions such as the number of servers and their capacity are taken care of by the serverless platform, with server capacity automatically provisioned as needed by the workload.</a:t>
            </a:r>
            <a:endParaRPr sz="2400">
              <a:solidFill>
                <a:schemeClr val="dk1"/>
              </a:solidFill>
              <a:latin typeface="Calibri"/>
              <a:ea typeface="Calibri"/>
              <a:cs typeface="Calibri"/>
              <a:sym typeface="Calibri"/>
            </a:endParaRPr>
          </a:p>
          <a:p>
            <a:pPr indent="-381000" lvl="0" marL="457200" marR="993138" rtl="0" algn="l">
              <a:lnSpc>
                <a:spcPct val="95833"/>
              </a:lnSpc>
              <a:spcBef>
                <a:spcPts val="0"/>
              </a:spcBef>
              <a:spcAft>
                <a:spcPts val="0"/>
              </a:spcAft>
              <a:buClr>
                <a:srgbClr val="4099FF"/>
              </a:buClr>
              <a:buSzPts val="2400"/>
              <a:buFont typeface="Calibri"/>
              <a:buChar char="•"/>
            </a:pPr>
            <a:r>
              <a:rPr lang="en-US" sz="2400">
                <a:solidFill>
                  <a:schemeClr val="dk1"/>
                </a:solidFill>
                <a:latin typeface="Calibri"/>
                <a:ea typeface="Calibri"/>
                <a:cs typeface="Calibri"/>
                <a:sym typeface="Calibri"/>
              </a:rPr>
              <a:t>The core capability of a serverless platform is that of an event processing system.</a:t>
            </a:r>
            <a:endParaRPr sz="2400">
              <a:solidFill>
                <a:schemeClr val="dk1"/>
              </a:solidFill>
              <a:latin typeface="Calibri"/>
              <a:ea typeface="Calibri"/>
              <a:cs typeface="Calibri"/>
              <a:sym typeface="Calibri"/>
            </a:endParaRPr>
          </a:p>
          <a:p>
            <a:pPr indent="-381000" lvl="0" marL="457200" rtl="0" algn="l">
              <a:lnSpc>
                <a:spcPct val="107916"/>
              </a:lnSpc>
              <a:spcBef>
                <a:spcPts val="0"/>
              </a:spcBef>
              <a:spcAft>
                <a:spcPts val="0"/>
              </a:spcAft>
              <a:buClr>
                <a:srgbClr val="4099FF"/>
              </a:buClr>
              <a:buSzPts val="2400"/>
              <a:buFont typeface="Calibri"/>
              <a:buChar char="•"/>
            </a:pPr>
            <a:r>
              <a:rPr lang="en-US" sz="2400">
                <a:solidFill>
                  <a:schemeClr val="dk1"/>
                </a:solidFill>
                <a:latin typeface="Calibri"/>
                <a:ea typeface="Calibri"/>
                <a:cs typeface="Calibri"/>
                <a:sym typeface="Calibri"/>
              </a:rPr>
              <a:t>The service must manage a set of user defined functions, take an</a:t>
            </a:r>
            <a:endParaRPr sz="2400">
              <a:solidFill>
                <a:schemeClr val="dk1"/>
              </a:solidFill>
              <a:latin typeface="Calibri"/>
              <a:ea typeface="Calibri"/>
              <a:cs typeface="Calibri"/>
              <a:sym typeface="Calibri"/>
            </a:endParaRPr>
          </a:p>
          <a:p>
            <a:pPr indent="-381000" lvl="0" marL="457200" rtl="0" algn="l">
              <a:lnSpc>
                <a:spcPct val="107916"/>
              </a:lnSpc>
              <a:spcBef>
                <a:spcPts val="0"/>
              </a:spcBef>
              <a:spcAft>
                <a:spcPts val="0"/>
              </a:spcAft>
              <a:buClr>
                <a:srgbClr val="4099FF"/>
              </a:buClr>
              <a:buSzPts val="2400"/>
              <a:buFont typeface="Calibri"/>
              <a:buChar char="•"/>
            </a:pPr>
            <a:r>
              <a:rPr lang="en-US" sz="2400">
                <a:solidFill>
                  <a:schemeClr val="dk1"/>
                </a:solidFill>
                <a:latin typeface="Calibri"/>
                <a:ea typeface="Calibri"/>
                <a:cs typeface="Calibri"/>
                <a:sym typeface="Calibri"/>
              </a:rPr>
              <a:t>event sent over HTTP or received from an event source.</a:t>
            </a:r>
            <a:endParaRPr sz="2400">
              <a:solidFill>
                <a:srgbClr val="434343"/>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838200" y="593725"/>
            <a:ext cx="9480000" cy="1325700"/>
          </a:xfrm>
          <a:prstGeom prst="rect">
            <a:avLst/>
          </a:prstGeom>
          <a:noFill/>
          <a:ln>
            <a:noFill/>
          </a:ln>
        </p:spPr>
        <p:txBody>
          <a:bodyPr anchorCtr="0" anchor="ctr" bIns="45675" lIns="45675" spcFirstLastPara="1" rIns="45675" wrap="square" tIns="45675">
            <a:noAutofit/>
          </a:bodyPr>
          <a:lstStyle/>
          <a:p>
            <a:pPr indent="0" lvl="0" marL="12700" rtl="0" algn="l">
              <a:lnSpc>
                <a:spcPct val="100000"/>
              </a:lnSpc>
              <a:spcBef>
                <a:spcPts val="0"/>
              </a:spcBef>
              <a:spcAft>
                <a:spcPts val="0"/>
              </a:spcAft>
              <a:buClr>
                <a:schemeClr val="lt1"/>
              </a:buClr>
              <a:buSzPts val="3600"/>
              <a:buFont typeface="Corbel"/>
              <a:buNone/>
            </a:pPr>
            <a:r>
              <a:rPr b="1" lang="en-US" sz="3600">
                <a:solidFill>
                  <a:srgbClr val="4099FF"/>
                </a:solidFill>
                <a:latin typeface="Corbel"/>
                <a:ea typeface="Corbel"/>
                <a:cs typeface="Corbel"/>
                <a:sym typeface="Corbel"/>
              </a:rPr>
              <a:t>Architecture</a:t>
            </a:r>
            <a:endParaRPr b="1" sz="3600">
              <a:solidFill>
                <a:srgbClr val="4099FF"/>
              </a:solidFill>
              <a:latin typeface="Corbel"/>
              <a:ea typeface="Corbel"/>
              <a:cs typeface="Corbel"/>
              <a:sym typeface="Corbel"/>
            </a:endParaRPr>
          </a:p>
        </p:txBody>
      </p:sp>
      <p:sp>
        <p:nvSpPr>
          <p:cNvPr id="130" name="Google Shape;130;p21"/>
          <p:cNvSpPr txBox="1"/>
          <p:nvPr>
            <p:ph idx="1" type="body"/>
          </p:nvPr>
        </p:nvSpPr>
        <p:spPr>
          <a:xfrm>
            <a:off x="661650" y="1919425"/>
            <a:ext cx="4090200" cy="3886200"/>
          </a:xfrm>
          <a:prstGeom prst="rect">
            <a:avLst/>
          </a:prstGeom>
          <a:noFill/>
          <a:ln>
            <a:noFill/>
          </a:ln>
        </p:spPr>
        <p:txBody>
          <a:bodyPr anchorCtr="0" anchor="t" bIns="45675" lIns="45675" spcFirstLastPara="1" rIns="45675" wrap="square" tIns="45675">
            <a:noAutofit/>
          </a:bodyPr>
          <a:lstStyle/>
          <a:p>
            <a:pPr indent="-342900" lvl="0" marL="457200" marR="5080" rtl="0" algn="l">
              <a:lnSpc>
                <a:spcPct val="115000"/>
              </a:lnSpc>
              <a:spcBef>
                <a:spcPts val="0"/>
              </a:spcBef>
              <a:spcAft>
                <a:spcPts val="0"/>
              </a:spcAft>
              <a:buClr>
                <a:srgbClr val="4099FF"/>
              </a:buClr>
              <a:buSzPts val="1800"/>
              <a:buFont typeface="Calibri"/>
              <a:buChar char="•"/>
            </a:pPr>
            <a:r>
              <a:rPr lang="en-US">
                <a:solidFill>
                  <a:srgbClr val="434343"/>
                </a:solidFill>
                <a:latin typeface="Calibri"/>
                <a:ea typeface="Calibri"/>
                <a:cs typeface="Calibri"/>
                <a:sym typeface="Calibri"/>
              </a:rPr>
              <a:t>The challenge is to implement such functionality while considering metrics such as cost, scalability, and fault tolerance.</a:t>
            </a:r>
            <a:endParaRPr>
              <a:solidFill>
                <a:srgbClr val="434343"/>
              </a:solidFill>
              <a:latin typeface="Calibri"/>
              <a:ea typeface="Calibri"/>
              <a:cs typeface="Calibri"/>
              <a:sym typeface="Calibri"/>
            </a:endParaRPr>
          </a:p>
          <a:p>
            <a:pPr indent="0" lvl="0" marL="457200" marR="5080" rtl="0" algn="l">
              <a:lnSpc>
                <a:spcPct val="115000"/>
              </a:lnSpc>
              <a:spcBef>
                <a:spcPts val="0"/>
              </a:spcBef>
              <a:spcAft>
                <a:spcPts val="0"/>
              </a:spcAft>
              <a:buNone/>
            </a:pPr>
            <a:r>
              <a:t/>
            </a:r>
            <a:endParaRPr>
              <a:solidFill>
                <a:srgbClr val="434343"/>
              </a:solidFill>
              <a:latin typeface="Calibri"/>
              <a:ea typeface="Calibri"/>
              <a:cs typeface="Calibri"/>
              <a:sym typeface="Calibri"/>
            </a:endParaRPr>
          </a:p>
          <a:p>
            <a:pPr indent="-342900" lvl="0" marL="457200" rtl="0" algn="l">
              <a:lnSpc>
                <a:spcPct val="115000"/>
              </a:lnSpc>
              <a:spcBef>
                <a:spcPts val="0"/>
              </a:spcBef>
              <a:spcAft>
                <a:spcPts val="0"/>
              </a:spcAft>
              <a:buClr>
                <a:srgbClr val="4099FF"/>
              </a:buClr>
              <a:buSzPts val="1800"/>
              <a:buFont typeface="Calibri"/>
              <a:buChar char="•"/>
            </a:pPr>
            <a:r>
              <a:rPr lang="en-US">
                <a:solidFill>
                  <a:schemeClr val="dk1"/>
                </a:solidFill>
                <a:latin typeface="Calibri"/>
                <a:ea typeface="Calibri"/>
                <a:cs typeface="Calibri"/>
                <a:sym typeface="Calibri"/>
              </a:rPr>
              <a:t>The platform must quickly and efficiently start a function and process</a:t>
            </a:r>
            <a:endParaRPr>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US">
                <a:solidFill>
                  <a:schemeClr val="dk1"/>
                </a:solidFill>
                <a:latin typeface="Calibri"/>
                <a:ea typeface="Calibri"/>
                <a:cs typeface="Calibri"/>
                <a:sym typeface="Calibri"/>
              </a:rPr>
              <a:t>its input.</a:t>
            </a:r>
            <a:endParaRPr>
              <a:solidFill>
                <a:schemeClr val="dk1"/>
              </a:solidFill>
              <a:latin typeface="Calibri"/>
              <a:ea typeface="Calibri"/>
              <a:cs typeface="Calibri"/>
              <a:sym typeface="Calibri"/>
            </a:endParaRPr>
          </a:p>
          <a:p>
            <a:pPr indent="-342900" lvl="0" marL="457200" rtl="0" algn="l">
              <a:lnSpc>
                <a:spcPct val="115000"/>
              </a:lnSpc>
              <a:spcBef>
                <a:spcPts val="1510"/>
              </a:spcBef>
              <a:spcAft>
                <a:spcPts val="0"/>
              </a:spcAft>
              <a:buClr>
                <a:srgbClr val="4099FF"/>
              </a:buClr>
              <a:buSzPts val="1800"/>
              <a:buFont typeface="Calibri"/>
              <a:buChar char="•"/>
            </a:pPr>
            <a:r>
              <a:rPr lang="en-US">
                <a:solidFill>
                  <a:schemeClr val="dk1"/>
                </a:solidFill>
                <a:latin typeface="Calibri"/>
                <a:ea typeface="Calibri"/>
                <a:cs typeface="Calibri"/>
                <a:sym typeface="Calibri"/>
              </a:rPr>
              <a:t>The platform also needs to queue events.</a:t>
            </a:r>
            <a:endParaRPr>
              <a:solidFill>
                <a:srgbClr val="434343"/>
              </a:solidFill>
              <a:latin typeface="Calibri"/>
              <a:ea typeface="Calibri"/>
              <a:cs typeface="Calibri"/>
              <a:sym typeface="Calibri"/>
            </a:endParaRPr>
          </a:p>
        </p:txBody>
      </p:sp>
      <p:sp>
        <p:nvSpPr>
          <p:cNvPr id="131" name="Google Shape;131;p21"/>
          <p:cNvSpPr/>
          <p:nvPr/>
        </p:nvSpPr>
        <p:spPr>
          <a:xfrm>
            <a:off x="5376650" y="2271150"/>
            <a:ext cx="6084000" cy="2315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